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Lst>
  <p:sldSz cy="10440000" cx="7560000"/>
  <p:notesSz cx="6858000" cy="9144000"/>
  <p:embeddedFontLst>
    <p:embeddedFont>
      <p:font typeface="Roboto"/>
      <p:regular r:id="rId9"/>
      <p:bold r:id="rId10"/>
      <p:italic r:id="rId11"/>
      <p:boldItalic r:id="rId12"/>
    </p:embeddedFont>
    <p:embeddedFont>
      <p:font typeface="Fira Sans Medium"/>
      <p:regular r:id="rId13"/>
      <p:bold r:id="rId14"/>
      <p:italic r:id="rId15"/>
      <p:boldItalic r:id="rId16"/>
    </p:embeddedFont>
    <p:embeddedFont>
      <p:font typeface="Fira Sans"/>
      <p:regular r:id="rId17"/>
      <p:bold r:id="rId18"/>
      <p:italic r:id="rId19"/>
      <p:boldItalic r:id="rId20"/>
    </p:embeddedFont>
    <p:embeddedFont>
      <p:font typeface="Barlow"/>
      <p:regular r:id="rId21"/>
      <p:bold r:id="rId22"/>
      <p:italic r:id="rId23"/>
      <p:boldItalic r:id="rId2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20">
          <p15:clr>
            <a:srgbClr val="747775"/>
          </p15:clr>
        </p15:guide>
        <p15:guide id="2" pos="271">
          <p15:clr>
            <a:srgbClr val="747775"/>
          </p15:clr>
        </p15:guide>
        <p15:guide id="3" pos="737">
          <p15:clr>
            <a:srgbClr val="747775"/>
          </p15:clr>
        </p15:guide>
        <p15:guide id="4" pos="4490">
          <p15:clr>
            <a:srgbClr val="747775"/>
          </p15:clr>
        </p15:guide>
        <p15:guide id="5" orient="horz" pos="483">
          <p15:clr>
            <a:srgbClr val="747775"/>
          </p15:clr>
        </p15:guide>
        <p15:guide id="6" orient="horz" pos="6093">
          <p15:clr>
            <a:srgbClr val="747775"/>
          </p15:clr>
        </p15:guide>
      </p15:sldGuideLst>
    </p:ext>
    <p:ext uri="GoogleSlidesCustomDataVersion2">
      <go:slidesCustomData xmlns:go="http://customooxmlschemas.google.com/" r:id="rId25" roundtripDataSignature="AMtx7miFQa6cN7pfVQY6gdGgZSdI1KShI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20" orient="horz"/>
        <p:guide pos="271"/>
        <p:guide pos="737"/>
        <p:guide pos="4490"/>
        <p:guide pos="483" orient="horz"/>
        <p:guide pos="6093" orient="horz"/>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FiraSans-boldItalic.fntdata"/><Relationship Id="rId22" Type="http://schemas.openxmlformats.org/officeDocument/2006/relationships/font" Target="fonts/Barlow-bold.fntdata"/><Relationship Id="rId21" Type="http://schemas.openxmlformats.org/officeDocument/2006/relationships/font" Target="fonts/Barlow-regular.fntdata"/><Relationship Id="rId24" Type="http://schemas.openxmlformats.org/officeDocument/2006/relationships/font" Target="fonts/Barlow-boldItalic.fntdata"/><Relationship Id="rId23" Type="http://schemas.openxmlformats.org/officeDocument/2006/relationships/font" Target="fonts/Barlow-italic.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font" Target="fonts/Roboto-regular.fntdata"/><Relationship Id="rId25" Type="http://customschemas.google.com/relationships/presentationmetadata" Target="meta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font" Target="fonts/Roboto-italic.fntdata"/><Relationship Id="rId10" Type="http://schemas.openxmlformats.org/officeDocument/2006/relationships/font" Target="fonts/Roboto-bold.fntdata"/><Relationship Id="rId13" Type="http://schemas.openxmlformats.org/officeDocument/2006/relationships/font" Target="fonts/FiraSansMedium-regular.fntdata"/><Relationship Id="rId12" Type="http://schemas.openxmlformats.org/officeDocument/2006/relationships/font" Target="fonts/Roboto-boldItalic.fntdata"/><Relationship Id="rId15" Type="http://schemas.openxmlformats.org/officeDocument/2006/relationships/font" Target="fonts/FiraSansMedium-italic.fntdata"/><Relationship Id="rId14" Type="http://schemas.openxmlformats.org/officeDocument/2006/relationships/font" Target="fonts/FiraSansMedium-bold.fntdata"/><Relationship Id="rId17" Type="http://schemas.openxmlformats.org/officeDocument/2006/relationships/font" Target="fonts/FiraSans-regular.fntdata"/><Relationship Id="rId16" Type="http://schemas.openxmlformats.org/officeDocument/2006/relationships/font" Target="fonts/FiraSansMedium-boldItalic.fntdata"/><Relationship Id="rId19" Type="http://schemas.openxmlformats.org/officeDocument/2006/relationships/font" Target="fonts/FiraSans-italic.fntdata"/><Relationship Id="rId18" Type="http://schemas.openxmlformats.org/officeDocument/2006/relationships/font" Target="fonts/FiraSans-bold.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87788" y="685800"/>
            <a:ext cx="24831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 name="Shape 57"/>
        <p:cNvGrpSpPr/>
        <p:nvPr/>
      </p:nvGrpSpPr>
      <p:grpSpPr>
        <a:xfrm>
          <a:off x="0" y="0"/>
          <a:ext cx="0" cy="0"/>
          <a:chOff x="0" y="0"/>
          <a:chExt cx="0" cy="0"/>
        </a:xfrm>
      </p:grpSpPr>
      <p:sp>
        <p:nvSpPr>
          <p:cNvPr id="58" name="Google Shape;58;p1:notes"/>
          <p:cNvSpPr/>
          <p:nvPr>
            <p:ph idx="2" type="sldImg"/>
          </p:nvPr>
        </p:nvSpPr>
        <p:spPr>
          <a:xfrm>
            <a:off x="2187788" y="685800"/>
            <a:ext cx="24831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9" name="Google Shape;59;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 name="Shape 111"/>
        <p:cNvGrpSpPr/>
        <p:nvPr/>
      </p:nvGrpSpPr>
      <p:grpSpPr>
        <a:xfrm>
          <a:off x="0" y="0"/>
          <a:ext cx="0" cy="0"/>
          <a:chOff x="0" y="0"/>
          <a:chExt cx="0" cy="0"/>
        </a:xfrm>
      </p:grpSpPr>
      <p:sp>
        <p:nvSpPr>
          <p:cNvPr id="112" name="Google Shape;112;p2:notes"/>
          <p:cNvSpPr/>
          <p:nvPr>
            <p:ph idx="2" type="sldImg"/>
          </p:nvPr>
        </p:nvSpPr>
        <p:spPr>
          <a:xfrm>
            <a:off x="2187788" y="685800"/>
            <a:ext cx="24831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3" name="Google Shape;113;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 name="Shape 124"/>
        <p:cNvGrpSpPr/>
        <p:nvPr/>
      </p:nvGrpSpPr>
      <p:grpSpPr>
        <a:xfrm>
          <a:off x="0" y="0"/>
          <a:ext cx="0" cy="0"/>
          <a:chOff x="0" y="0"/>
          <a:chExt cx="0" cy="0"/>
        </a:xfrm>
      </p:grpSpPr>
      <p:sp>
        <p:nvSpPr>
          <p:cNvPr id="125" name="Google Shape;125;p3:notes"/>
          <p:cNvSpPr/>
          <p:nvPr>
            <p:ph idx="2" type="sldImg"/>
          </p:nvPr>
        </p:nvSpPr>
        <p:spPr>
          <a:xfrm>
            <a:off x="2187788" y="685800"/>
            <a:ext cx="24831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6" name="Google Shape;126;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ote bas de page impair">
  <p:cSld name="SECTION_HEADER_1">
    <p:spTree>
      <p:nvGrpSpPr>
        <p:cNvPr id="9" name="Shape 9"/>
        <p:cNvGrpSpPr/>
        <p:nvPr/>
      </p:nvGrpSpPr>
      <p:grpSpPr>
        <a:xfrm>
          <a:off x="0" y="0"/>
          <a:ext cx="0" cy="0"/>
          <a:chOff x="0" y="0"/>
          <a:chExt cx="0" cy="0"/>
        </a:xfrm>
      </p:grpSpPr>
      <p:sp>
        <p:nvSpPr>
          <p:cNvPr id="10" name="Google Shape;10;p5"/>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
        <p:nvSpPr>
          <p:cNvPr id="11" name="Google Shape;11;p5"/>
          <p:cNvSpPr txBox="1"/>
          <p:nvPr/>
        </p:nvSpPr>
        <p:spPr>
          <a:xfrm>
            <a:off x="1076325" y="9667875"/>
            <a:ext cx="6124500" cy="669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50"/>
              <a:buFont typeface="Arial"/>
              <a:buNone/>
            </a:pPr>
            <a:r>
              <a:rPr b="0" i="1" lang="fr" sz="1050" u="none" cap="none" strike="noStrike">
                <a:solidFill>
                  <a:srgbClr val="444746"/>
                </a:solidFill>
                <a:latin typeface="Roboto"/>
                <a:ea typeface="Roboto"/>
                <a:cs typeface="Roboto"/>
                <a:sym typeface="Roboto"/>
              </a:rPr>
              <a:t>Contenus produits par Emmaüs Connect et la Croix Rouge française en 2024 dans le cadre d'un projet soutenu par l'ANCT et l'Agefiph</a:t>
            </a:r>
            <a:endParaRPr b="0" i="1" sz="1050" u="none" cap="none" strike="noStrike">
              <a:solidFill>
                <a:srgbClr val="444746"/>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050"/>
              <a:buFont typeface="Arial"/>
              <a:buNone/>
            </a:pPr>
            <a:r>
              <a:rPr b="0" i="1" lang="fr" sz="1050" u="none" cap="none" strike="noStrike">
                <a:solidFill>
                  <a:srgbClr val="444746"/>
                </a:solidFill>
                <a:latin typeface="Roboto"/>
                <a:ea typeface="Roboto"/>
                <a:cs typeface="Roboto"/>
                <a:sym typeface="Roboto"/>
              </a:rPr>
              <a:t>Licence : CC-BY-SA</a:t>
            </a:r>
            <a:endParaRPr b="0" i="1" sz="1400" u="none" cap="none" strike="noStrike">
              <a:solidFill>
                <a:srgbClr val="000000"/>
              </a:solidFill>
              <a:latin typeface="Arial"/>
              <a:ea typeface="Arial"/>
              <a:cs typeface="Arial"/>
              <a:sym typeface="Arial"/>
            </a:endParaRPr>
          </a:p>
        </p:txBody>
      </p:sp>
      <p:sp>
        <p:nvSpPr>
          <p:cNvPr id="12" name="Google Shape;12;p5"/>
          <p:cNvSpPr txBox="1"/>
          <p:nvPr/>
        </p:nvSpPr>
        <p:spPr>
          <a:xfrm>
            <a:off x="0" y="0"/>
            <a:ext cx="3000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fr" sz="1400" u="none" cap="none" strike="noStrike">
                <a:solidFill>
                  <a:srgbClr val="000000"/>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42" name="Shape 42"/>
        <p:cNvGrpSpPr/>
        <p:nvPr/>
      </p:nvGrpSpPr>
      <p:grpSpPr>
        <a:xfrm>
          <a:off x="0" y="0"/>
          <a:ext cx="0" cy="0"/>
          <a:chOff x="0" y="0"/>
          <a:chExt cx="0" cy="0"/>
        </a:xfrm>
      </p:grpSpPr>
      <p:sp>
        <p:nvSpPr>
          <p:cNvPr id="43" name="Google Shape;43;p14"/>
          <p:cNvSpPr/>
          <p:nvPr/>
        </p:nvSpPr>
        <p:spPr>
          <a:xfrm>
            <a:off x="3780000" y="-254"/>
            <a:ext cx="3780000" cy="104400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 name="Google Shape;44;p14"/>
          <p:cNvSpPr txBox="1"/>
          <p:nvPr>
            <p:ph type="title"/>
          </p:nvPr>
        </p:nvSpPr>
        <p:spPr>
          <a:xfrm>
            <a:off x="219508" y="2503032"/>
            <a:ext cx="3344400" cy="30087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45" name="Google Shape;45;p14"/>
          <p:cNvSpPr txBox="1"/>
          <p:nvPr>
            <p:ph idx="1" type="subTitle"/>
          </p:nvPr>
        </p:nvSpPr>
        <p:spPr>
          <a:xfrm>
            <a:off x="219508" y="5689531"/>
            <a:ext cx="3344400" cy="25068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46" name="Google Shape;46;p14"/>
          <p:cNvSpPr txBox="1"/>
          <p:nvPr>
            <p:ph idx="2" type="body"/>
          </p:nvPr>
        </p:nvSpPr>
        <p:spPr>
          <a:xfrm>
            <a:off x="4083839" y="1469689"/>
            <a:ext cx="3172200" cy="7500000"/>
          </a:xfrm>
          <a:prstGeom prst="rect">
            <a:avLst/>
          </a:prstGeom>
          <a:noFill/>
          <a:ln>
            <a:noFill/>
          </a:ln>
        </p:spPr>
        <p:txBody>
          <a:bodyPr anchorCtr="0" anchor="ctr"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47" name="Google Shape;47;p14"/>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8" name="Shape 48"/>
        <p:cNvGrpSpPr/>
        <p:nvPr/>
      </p:nvGrpSpPr>
      <p:grpSpPr>
        <a:xfrm>
          <a:off x="0" y="0"/>
          <a:ext cx="0" cy="0"/>
          <a:chOff x="0" y="0"/>
          <a:chExt cx="0" cy="0"/>
        </a:xfrm>
      </p:grpSpPr>
      <p:sp>
        <p:nvSpPr>
          <p:cNvPr id="49" name="Google Shape;49;p15"/>
          <p:cNvSpPr txBox="1"/>
          <p:nvPr>
            <p:ph idx="1" type="body"/>
          </p:nvPr>
        </p:nvSpPr>
        <p:spPr>
          <a:xfrm>
            <a:off x="257705" y="8586994"/>
            <a:ext cx="4959600" cy="1228200"/>
          </a:xfrm>
          <a:prstGeom prst="rect">
            <a:avLst/>
          </a:prstGeom>
          <a:noFill/>
          <a:ln>
            <a:noFill/>
          </a:ln>
        </p:spPr>
        <p:txBody>
          <a:bodyPr anchorCtr="0" anchor="ctr" bIns="91425" lIns="91425" spcFirstLastPara="1" rIns="91425" wrap="square" tIns="91425">
            <a:normAutofit/>
          </a:bodyPr>
          <a:lstStyle>
            <a:lvl1pPr indent="-228600" lvl="0" marL="457200" algn="l">
              <a:lnSpc>
                <a:spcPct val="100000"/>
              </a:lnSpc>
              <a:spcBef>
                <a:spcPts val="0"/>
              </a:spcBef>
              <a:spcAft>
                <a:spcPts val="0"/>
              </a:spcAft>
              <a:buSzPts val="1800"/>
              <a:buNone/>
              <a:defRPr/>
            </a:lvl1pPr>
          </a:lstStyle>
          <a:p/>
        </p:txBody>
      </p:sp>
      <p:sp>
        <p:nvSpPr>
          <p:cNvPr id="50" name="Google Shape;50;p15"/>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51" name="Shape 51"/>
        <p:cNvGrpSpPr/>
        <p:nvPr/>
      </p:nvGrpSpPr>
      <p:grpSpPr>
        <a:xfrm>
          <a:off x="0" y="0"/>
          <a:ext cx="0" cy="0"/>
          <a:chOff x="0" y="0"/>
          <a:chExt cx="0" cy="0"/>
        </a:xfrm>
      </p:grpSpPr>
      <p:sp>
        <p:nvSpPr>
          <p:cNvPr id="52" name="Google Shape;52;p16"/>
          <p:cNvSpPr txBox="1"/>
          <p:nvPr>
            <p:ph hasCustomPrompt="1" type="title"/>
          </p:nvPr>
        </p:nvSpPr>
        <p:spPr>
          <a:xfrm>
            <a:off x="257705" y="2245153"/>
            <a:ext cx="7044600" cy="39855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53" name="Google Shape;53;p16"/>
          <p:cNvSpPr txBox="1"/>
          <p:nvPr>
            <p:ph idx="1" type="body"/>
          </p:nvPr>
        </p:nvSpPr>
        <p:spPr>
          <a:xfrm>
            <a:off x="257705" y="6398217"/>
            <a:ext cx="7044600" cy="2640300"/>
          </a:xfrm>
          <a:prstGeom prst="rect">
            <a:avLst/>
          </a:prstGeom>
          <a:noFill/>
          <a:ln>
            <a:noFill/>
          </a:ln>
        </p:spPr>
        <p:txBody>
          <a:bodyPr anchorCtr="0" anchor="t" bIns="91425" lIns="91425" spcFirstLastPara="1" rIns="91425" wrap="square" tIns="91425">
            <a:norm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0"/>
              </a:spcBef>
              <a:spcAft>
                <a:spcPts val="0"/>
              </a:spcAft>
              <a:buSzPts val="1400"/>
              <a:buChar char="○"/>
              <a:defRPr/>
            </a:lvl2pPr>
            <a:lvl3pPr indent="-317500" lvl="2" marL="1371600" algn="ctr">
              <a:lnSpc>
                <a:spcPct val="115000"/>
              </a:lnSpc>
              <a:spcBef>
                <a:spcPts val="0"/>
              </a:spcBef>
              <a:spcAft>
                <a:spcPts val="0"/>
              </a:spcAft>
              <a:buSzPts val="1400"/>
              <a:buChar char="■"/>
              <a:defRPr/>
            </a:lvl3pPr>
            <a:lvl4pPr indent="-317500" lvl="3" marL="1828800" algn="ctr">
              <a:lnSpc>
                <a:spcPct val="115000"/>
              </a:lnSpc>
              <a:spcBef>
                <a:spcPts val="0"/>
              </a:spcBef>
              <a:spcAft>
                <a:spcPts val="0"/>
              </a:spcAft>
              <a:buSzPts val="1400"/>
              <a:buChar char="●"/>
              <a:defRPr/>
            </a:lvl4pPr>
            <a:lvl5pPr indent="-317500" lvl="4" marL="2286000" algn="ctr">
              <a:lnSpc>
                <a:spcPct val="115000"/>
              </a:lnSpc>
              <a:spcBef>
                <a:spcPts val="0"/>
              </a:spcBef>
              <a:spcAft>
                <a:spcPts val="0"/>
              </a:spcAft>
              <a:buSzPts val="1400"/>
              <a:buChar char="○"/>
              <a:defRPr/>
            </a:lvl5pPr>
            <a:lvl6pPr indent="-317500" lvl="5" marL="2743200" algn="ctr">
              <a:lnSpc>
                <a:spcPct val="115000"/>
              </a:lnSpc>
              <a:spcBef>
                <a:spcPts val="0"/>
              </a:spcBef>
              <a:spcAft>
                <a:spcPts val="0"/>
              </a:spcAft>
              <a:buSzPts val="1400"/>
              <a:buChar char="■"/>
              <a:defRPr/>
            </a:lvl6pPr>
            <a:lvl7pPr indent="-317500" lvl="6" marL="3200400" algn="ctr">
              <a:lnSpc>
                <a:spcPct val="115000"/>
              </a:lnSpc>
              <a:spcBef>
                <a:spcPts val="0"/>
              </a:spcBef>
              <a:spcAft>
                <a:spcPts val="0"/>
              </a:spcAft>
              <a:buSzPts val="1400"/>
              <a:buChar char="●"/>
              <a:defRPr/>
            </a:lvl7pPr>
            <a:lvl8pPr indent="-317500" lvl="7" marL="3657600" algn="ctr">
              <a:lnSpc>
                <a:spcPct val="115000"/>
              </a:lnSpc>
              <a:spcBef>
                <a:spcPts val="0"/>
              </a:spcBef>
              <a:spcAft>
                <a:spcPts val="0"/>
              </a:spcAft>
              <a:buSzPts val="1400"/>
              <a:buChar char="○"/>
              <a:defRPr/>
            </a:lvl8pPr>
            <a:lvl9pPr indent="-317500" lvl="8" marL="4114800" algn="ctr">
              <a:lnSpc>
                <a:spcPct val="115000"/>
              </a:lnSpc>
              <a:spcBef>
                <a:spcPts val="0"/>
              </a:spcBef>
              <a:spcAft>
                <a:spcPts val="0"/>
              </a:spcAft>
              <a:buSzPts val="1400"/>
              <a:buChar char="■"/>
              <a:defRPr/>
            </a:lvl9pPr>
          </a:lstStyle>
          <a:p/>
        </p:txBody>
      </p:sp>
      <p:sp>
        <p:nvSpPr>
          <p:cNvPr id="54" name="Google Shape;54;p16"/>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5" name="Shape 55"/>
        <p:cNvGrpSpPr/>
        <p:nvPr/>
      </p:nvGrpSpPr>
      <p:grpSpPr>
        <a:xfrm>
          <a:off x="0" y="0"/>
          <a:ext cx="0" cy="0"/>
          <a:chOff x="0" y="0"/>
          <a:chExt cx="0" cy="0"/>
        </a:xfrm>
      </p:grpSpPr>
      <p:sp>
        <p:nvSpPr>
          <p:cNvPr id="56" name="Google Shape;56;p17"/>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ote bas de page pair">
  <p:cSld name="TITLE_AND_BODY_1">
    <p:spTree>
      <p:nvGrpSpPr>
        <p:cNvPr id="13" name="Shape 13"/>
        <p:cNvGrpSpPr/>
        <p:nvPr/>
      </p:nvGrpSpPr>
      <p:grpSpPr>
        <a:xfrm>
          <a:off x="0" y="0"/>
          <a:ext cx="0" cy="0"/>
          <a:chOff x="0" y="0"/>
          <a:chExt cx="0" cy="0"/>
        </a:xfrm>
      </p:grpSpPr>
      <p:sp>
        <p:nvSpPr>
          <p:cNvPr id="14" name="Google Shape;14;p6"/>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
        <p:nvSpPr>
          <p:cNvPr id="15" name="Google Shape;15;p6"/>
          <p:cNvSpPr txBox="1"/>
          <p:nvPr/>
        </p:nvSpPr>
        <p:spPr>
          <a:xfrm>
            <a:off x="314325" y="9667875"/>
            <a:ext cx="6124500" cy="669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50"/>
              <a:buFont typeface="Arial"/>
              <a:buNone/>
            </a:pPr>
            <a:r>
              <a:rPr b="0" i="1" lang="fr" sz="1050" u="none" cap="none" strike="noStrike">
                <a:solidFill>
                  <a:srgbClr val="444746"/>
                </a:solidFill>
                <a:latin typeface="Roboto"/>
                <a:ea typeface="Roboto"/>
                <a:cs typeface="Roboto"/>
                <a:sym typeface="Roboto"/>
              </a:rPr>
              <a:t>Contenus produits par Emmaüs Connect et la Croix Rouge française en 2024 dans le cadre d'un projet soutenu par l'ANCT et l'Agefiph</a:t>
            </a:r>
            <a:endParaRPr b="0" i="1" sz="1050" u="none" cap="none" strike="noStrike">
              <a:solidFill>
                <a:srgbClr val="444746"/>
              </a:solidFill>
              <a:latin typeface="Roboto"/>
              <a:ea typeface="Roboto"/>
              <a:cs typeface="Roboto"/>
              <a:sym typeface="Roboto"/>
            </a:endParaRPr>
          </a:p>
          <a:p>
            <a:pPr indent="0" lvl="0" marL="0" marR="0" rtl="0" algn="l">
              <a:lnSpc>
                <a:spcPct val="100000"/>
              </a:lnSpc>
              <a:spcBef>
                <a:spcPts val="0"/>
              </a:spcBef>
              <a:spcAft>
                <a:spcPts val="0"/>
              </a:spcAft>
              <a:buClr>
                <a:srgbClr val="000000"/>
              </a:buClr>
              <a:buSzPts val="1050"/>
              <a:buFont typeface="Arial"/>
              <a:buNone/>
            </a:pPr>
            <a:r>
              <a:rPr b="0" i="1" lang="fr" sz="1050" u="none" cap="none" strike="noStrike">
                <a:solidFill>
                  <a:srgbClr val="444746"/>
                </a:solidFill>
                <a:latin typeface="Roboto"/>
                <a:ea typeface="Roboto"/>
                <a:cs typeface="Roboto"/>
                <a:sym typeface="Roboto"/>
              </a:rPr>
              <a:t>Licence : CC-BY-SA</a:t>
            </a:r>
            <a:endParaRPr b="0" i="1"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6" name="Shape 16"/>
        <p:cNvGrpSpPr/>
        <p:nvPr/>
      </p:nvGrpSpPr>
      <p:grpSpPr>
        <a:xfrm>
          <a:off x="0" y="0"/>
          <a:ext cx="0" cy="0"/>
          <a:chOff x="0" y="0"/>
          <a:chExt cx="0" cy="0"/>
        </a:xfrm>
      </p:grpSpPr>
      <p:sp>
        <p:nvSpPr>
          <p:cNvPr id="17" name="Google Shape;17;p7"/>
          <p:cNvSpPr txBox="1"/>
          <p:nvPr>
            <p:ph type="ctrTitle"/>
          </p:nvPr>
        </p:nvSpPr>
        <p:spPr>
          <a:xfrm>
            <a:off x="257712" y="1511298"/>
            <a:ext cx="7044600" cy="41664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18" name="Google Shape;18;p7"/>
          <p:cNvSpPr txBox="1"/>
          <p:nvPr>
            <p:ph idx="1" type="subTitle"/>
          </p:nvPr>
        </p:nvSpPr>
        <p:spPr>
          <a:xfrm>
            <a:off x="257705" y="5752555"/>
            <a:ext cx="7044600" cy="16089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9" name="Google Shape;19;p7"/>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0" name="Shape 20"/>
        <p:cNvGrpSpPr/>
        <p:nvPr/>
      </p:nvGrpSpPr>
      <p:grpSpPr>
        <a:xfrm>
          <a:off x="0" y="0"/>
          <a:ext cx="0" cy="0"/>
          <a:chOff x="0" y="0"/>
          <a:chExt cx="0" cy="0"/>
        </a:xfrm>
      </p:grpSpPr>
      <p:sp>
        <p:nvSpPr>
          <p:cNvPr id="21" name="Google Shape;21;p8"/>
          <p:cNvSpPr txBox="1"/>
          <p:nvPr>
            <p:ph type="title"/>
          </p:nvPr>
        </p:nvSpPr>
        <p:spPr>
          <a:xfrm>
            <a:off x="257705" y="4365680"/>
            <a:ext cx="7044600" cy="1708500"/>
          </a:xfrm>
          <a:prstGeom prst="rect">
            <a:avLst/>
          </a:prstGeom>
          <a:noFill/>
          <a:ln>
            <a:noFill/>
          </a:ln>
        </p:spPr>
        <p:txBody>
          <a:bodyPr anchorCtr="0" anchor="ctr" bIns="91425" lIns="91425" spcFirstLastPara="1" rIns="91425" wrap="square" tIns="91425">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22" name="Google Shape;22;p8"/>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23" name="Shape 23"/>
        <p:cNvGrpSpPr/>
        <p:nvPr/>
      </p:nvGrpSpPr>
      <p:grpSpPr>
        <a:xfrm>
          <a:off x="0" y="0"/>
          <a:ext cx="0" cy="0"/>
          <a:chOff x="0" y="0"/>
          <a:chExt cx="0" cy="0"/>
        </a:xfrm>
      </p:grpSpPr>
      <p:sp>
        <p:nvSpPr>
          <p:cNvPr id="24" name="Google Shape;24;p9"/>
          <p:cNvSpPr txBox="1"/>
          <p:nvPr>
            <p:ph type="title"/>
          </p:nvPr>
        </p:nvSpPr>
        <p:spPr>
          <a:xfrm>
            <a:off x="257705" y="903288"/>
            <a:ext cx="7044600" cy="11625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5" name="Google Shape;25;p9"/>
          <p:cNvSpPr txBox="1"/>
          <p:nvPr>
            <p:ph idx="1" type="body"/>
          </p:nvPr>
        </p:nvSpPr>
        <p:spPr>
          <a:xfrm>
            <a:off x="257705" y="2339232"/>
            <a:ext cx="7044600" cy="6934500"/>
          </a:xfrm>
          <a:prstGeom prst="rect">
            <a:avLst/>
          </a:prstGeom>
          <a:noFill/>
          <a:ln>
            <a:noFill/>
          </a:ln>
        </p:spPr>
        <p:txBody>
          <a:bodyPr anchorCtr="0" anchor="t"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26" name="Google Shape;26;p9"/>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7" name="Shape 27"/>
        <p:cNvGrpSpPr/>
        <p:nvPr/>
      </p:nvGrpSpPr>
      <p:grpSpPr>
        <a:xfrm>
          <a:off x="0" y="0"/>
          <a:ext cx="0" cy="0"/>
          <a:chOff x="0" y="0"/>
          <a:chExt cx="0" cy="0"/>
        </a:xfrm>
      </p:grpSpPr>
      <p:sp>
        <p:nvSpPr>
          <p:cNvPr id="28" name="Google Shape;28;p10"/>
          <p:cNvSpPr txBox="1"/>
          <p:nvPr>
            <p:ph type="title"/>
          </p:nvPr>
        </p:nvSpPr>
        <p:spPr>
          <a:xfrm>
            <a:off x="257705" y="903288"/>
            <a:ext cx="7044600" cy="11625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9" name="Google Shape;29;p10"/>
          <p:cNvSpPr txBox="1"/>
          <p:nvPr>
            <p:ph idx="1" type="body"/>
          </p:nvPr>
        </p:nvSpPr>
        <p:spPr>
          <a:xfrm>
            <a:off x="257705" y="2339232"/>
            <a:ext cx="3306900" cy="69345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30" name="Google Shape;30;p10"/>
          <p:cNvSpPr txBox="1"/>
          <p:nvPr>
            <p:ph idx="2" type="body"/>
          </p:nvPr>
        </p:nvSpPr>
        <p:spPr>
          <a:xfrm>
            <a:off x="3995291" y="2339232"/>
            <a:ext cx="3306900" cy="69345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31" name="Google Shape;31;p10"/>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32" name="Shape 32"/>
        <p:cNvGrpSpPr/>
        <p:nvPr/>
      </p:nvGrpSpPr>
      <p:grpSpPr>
        <a:xfrm>
          <a:off x="0" y="0"/>
          <a:ext cx="0" cy="0"/>
          <a:chOff x="0" y="0"/>
          <a:chExt cx="0" cy="0"/>
        </a:xfrm>
      </p:grpSpPr>
      <p:sp>
        <p:nvSpPr>
          <p:cNvPr id="33" name="Google Shape;33;p11"/>
          <p:cNvSpPr txBox="1"/>
          <p:nvPr>
            <p:ph type="title"/>
          </p:nvPr>
        </p:nvSpPr>
        <p:spPr>
          <a:xfrm>
            <a:off x="257705" y="903288"/>
            <a:ext cx="7044600" cy="11625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34" name="Google Shape;34;p11"/>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5" name="Shape 35"/>
        <p:cNvGrpSpPr/>
        <p:nvPr/>
      </p:nvGrpSpPr>
      <p:grpSpPr>
        <a:xfrm>
          <a:off x="0" y="0"/>
          <a:ext cx="0" cy="0"/>
          <a:chOff x="0" y="0"/>
          <a:chExt cx="0" cy="0"/>
        </a:xfrm>
      </p:grpSpPr>
      <p:sp>
        <p:nvSpPr>
          <p:cNvPr id="36" name="Google Shape;36;p12"/>
          <p:cNvSpPr txBox="1"/>
          <p:nvPr>
            <p:ph type="title"/>
          </p:nvPr>
        </p:nvSpPr>
        <p:spPr>
          <a:xfrm>
            <a:off x="257705" y="1127727"/>
            <a:ext cx="2321700" cy="1533900"/>
          </a:xfrm>
          <a:prstGeom prst="rect">
            <a:avLst/>
          </a:prstGeom>
          <a:noFill/>
          <a:ln>
            <a:noFill/>
          </a:ln>
        </p:spPr>
        <p:txBody>
          <a:bodyPr anchorCtr="0" anchor="b" bIns="91425" lIns="91425" spcFirstLastPara="1" rIns="91425" wrap="square" tIns="91425">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37" name="Google Shape;37;p12"/>
          <p:cNvSpPr txBox="1"/>
          <p:nvPr>
            <p:ph idx="1" type="body"/>
          </p:nvPr>
        </p:nvSpPr>
        <p:spPr>
          <a:xfrm>
            <a:off x="257705" y="2820535"/>
            <a:ext cx="2321700" cy="6453300"/>
          </a:xfrm>
          <a:prstGeom prst="rect">
            <a:avLst/>
          </a:prstGeom>
          <a:noFill/>
          <a:ln>
            <a:noFill/>
          </a:ln>
        </p:spPr>
        <p:txBody>
          <a:bodyPr anchorCtr="0" anchor="t" bIns="91425" lIns="91425" spcFirstLastPara="1" rIns="91425" wrap="square" tIns="91425">
            <a:norm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38" name="Google Shape;38;p12"/>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9" name="Shape 39"/>
        <p:cNvGrpSpPr/>
        <p:nvPr/>
      </p:nvGrpSpPr>
      <p:grpSpPr>
        <a:xfrm>
          <a:off x="0" y="0"/>
          <a:ext cx="0" cy="0"/>
          <a:chOff x="0" y="0"/>
          <a:chExt cx="0" cy="0"/>
        </a:xfrm>
      </p:grpSpPr>
      <p:sp>
        <p:nvSpPr>
          <p:cNvPr id="40" name="Google Shape;40;p13"/>
          <p:cNvSpPr txBox="1"/>
          <p:nvPr>
            <p:ph type="title"/>
          </p:nvPr>
        </p:nvSpPr>
        <p:spPr>
          <a:xfrm>
            <a:off x="405325" y="913690"/>
            <a:ext cx="5264700" cy="83034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41" name="Google Shape;41;p13"/>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4"/>
          <p:cNvSpPr txBox="1"/>
          <p:nvPr>
            <p:ph type="title"/>
          </p:nvPr>
        </p:nvSpPr>
        <p:spPr>
          <a:xfrm>
            <a:off x="257705" y="903288"/>
            <a:ext cx="7044600" cy="1162500"/>
          </a:xfrm>
          <a:prstGeom prst="rect">
            <a:avLst/>
          </a:prstGeom>
          <a:noFill/>
          <a:ln>
            <a:noFill/>
          </a:ln>
        </p:spPr>
        <p:txBody>
          <a:bodyPr anchorCtr="0" anchor="t" bIns="91425" lIns="91425" spcFirstLastPara="1" rIns="91425" wrap="square" tIns="91425">
            <a:norm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7" name="Google Shape;7;p4"/>
          <p:cNvSpPr txBox="1"/>
          <p:nvPr>
            <p:ph idx="1" type="body"/>
          </p:nvPr>
        </p:nvSpPr>
        <p:spPr>
          <a:xfrm>
            <a:off x="257705" y="2339232"/>
            <a:ext cx="7044600" cy="6934500"/>
          </a:xfrm>
          <a:prstGeom prst="rect">
            <a:avLst/>
          </a:prstGeom>
          <a:noFill/>
          <a:ln>
            <a:noFill/>
          </a:ln>
        </p:spPr>
        <p:txBody>
          <a:bodyPr anchorCtr="0" anchor="t" bIns="91425" lIns="91425" spcFirstLastPara="1" rIns="91425" wrap="square" tIns="91425">
            <a:normAutofit/>
          </a:bodyPr>
          <a:lstStyle>
            <a:lvl1pPr indent="-342900" lvl="0" marL="457200" marR="0" rtl="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8" name="Google Shape;8;p4"/>
          <p:cNvSpPr txBox="1"/>
          <p:nvPr>
            <p:ph idx="12" type="sldNum"/>
          </p:nvPr>
        </p:nvSpPr>
        <p:spPr>
          <a:xfrm>
            <a:off x="7004788" y="9465147"/>
            <a:ext cx="453600" cy="7989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fr"/>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png"/><Relationship Id="rId4" Type="http://schemas.openxmlformats.org/officeDocument/2006/relationships/image" Target="../media/image4.png"/><Relationship Id="rId5" Type="http://schemas.openxmlformats.org/officeDocument/2006/relationships/image" Target="../media/image1.png"/><Relationship Id="rId6" Type="http://schemas.openxmlformats.org/officeDocument/2006/relationships/hyperlink" Target="https://www.lesbonsclics.fr/fr/ressources-pedagogiques/decouvrir-univers-applications-1"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5.png"/><Relationship Id="rId4" Type="http://schemas.openxmlformats.org/officeDocument/2006/relationships/image" Target="../media/image6.png"/><Relationship Id="rId5"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 name="Shape 60"/>
        <p:cNvGrpSpPr/>
        <p:nvPr/>
      </p:nvGrpSpPr>
      <p:grpSpPr>
        <a:xfrm>
          <a:off x="0" y="0"/>
          <a:ext cx="0" cy="0"/>
          <a:chOff x="0" y="0"/>
          <a:chExt cx="0" cy="0"/>
        </a:xfrm>
      </p:grpSpPr>
      <p:sp>
        <p:nvSpPr>
          <p:cNvPr id="61" name="Google Shape;61;p1"/>
          <p:cNvSpPr txBox="1"/>
          <p:nvPr/>
        </p:nvSpPr>
        <p:spPr>
          <a:xfrm>
            <a:off x="1084500" y="379189"/>
            <a:ext cx="5833800" cy="429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500"/>
              <a:buFont typeface="Arial"/>
              <a:buNone/>
            </a:pPr>
            <a:r>
              <a:rPr b="1" i="0" lang="fr" sz="2500" u="none" cap="none" strike="noStrike">
                <a:solidFill>
                  <a:srgbClr val="E6334C"/>
                </a:solidFill>
                <a:latin typeface="Arial"/>
                <a:ea typeface="Arial"/>
                <a:cs typeface="Arial"/>
                <a:sym typeface="Arial"/>
              </a:rPr>
              <a:t>Je me déplace en transports en commun</a:t>
            </a:r>
            <a:endParaRPr b="1" i="0" sz="2500" u="none" cap="none" strike="noStrike">
              <a:solidFill>
                <a:srgbClr val="E6334C"/>
              </a:solidFill>
              <a:latin typeface="Arial"/>
              <a:ea typeface="Arial"/>
              <a:cs typeface="Arial"/>
              <a:sym typeface="Arial"/>
            </a:endParaRPr>
          </a:p>
        </p:txBody>
      </p:sp>
      <p:sp>
        <p:nvSpPr>
          <p:cNvPr id="62" name="Google Shape;62;p1"/>
          <p:cNvSpPr/>
          <p:nvPr/>
        </p:nvSpPr>
        <p:spPr>
          <a:xfrm>
            <a:off x="1108200" y="1403032"/>
            <a:ext cx="1442100" cy="1398300"/>
          </a:xfrm>
          <a:prstGeom prst="rect">
            <a:avLst/>
          </a:prstGeom>
          <a:noFill/>
          <a:ln cap="flat" cmpd="sng" w="38100">
            <a:solidFill>
              <a:srgbClr val="E6334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213A8E"/>
              </a:solidFill>
              <a:latin typeface="Arial"/>
              <a:ea typeface="Arial"/>
              <a:cs typeface="Arial"/>
              <a:sym typeface="Arial"/>
            </a:endParaRPr>
          </a:p>
        </p:txBody>
      </p:sp>
      <p:sp>
        <p:nvSpPr>
          <p:cNvPr id="63" name="Google Shape;63;p1"/>
          <p:cNvSpPr/>
          <p:nvPr/>
        </p:nvSpPr>
        <p:spPr>
          <a:xfrm>
            <a:off x="2683231" y="1403032"/>
            <a:ext cx="1442100" cy="1398300"/>
          </a:xfrm>
          <a:prstGeom prst="rect">
            <a:avLst/>
          </a:prstGeom>
          <a:noFill/>
          <a:ln cap="flat" cmpd="sng" w="38100">
            <a:solidFill>
              <a:srgbClr val="E6334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213A8E"/>
              </a:solidFill>
              <a:latin typeface="Arial"/>
              <a:ea typeface="Arial"/>
              <a:cs typeface="Arial"/>
              <a:sym typeface="Arial"/>
            </a:endParaRPr>
          </a:p>
        </p:txBody>
      </p:sp>
      <p:sp>
        <p:nvSpPr>
          <p:cNvPr id="64" name="Google Shape;64;p1"/>
          <p:cNvSpPr/>
          <p:nvPr/>
        </p:nvSpPr>
        <p:spPr>
          <a:xfrm>
            <a:off x="4258262" y="1403032"/>
            <a:ext cx="1442100" cy="1398300"/>
          </a:xfrm>
          <a:prstGeom prst="rect">
            <a:avLst/>
          </a:prstGeom>
          <a:noFill/>
          <a:ln cap="flat" cmpd="sng" w="38100">
            <a:solidFill>
              <a:srgbClr val="E6334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5" name="Google Shape;65;p1"/>
          <p:cNvSpPr/>
          <p:nvPr/>
        </p:nvSpPr>
        <p:spPr>
          <a:xfrm>
            <a:off x="5833293" y="1403032"/>
            <a:ext cx="1442100" cy="1398300"/>
          </a:xfrm>
          <a:prstGeom prst="rect">
            <a:avLst/>
          </a:prstGeom>
          <a:noFill/>
          <a:ln cap="flat" cmpd="sng" w="38100">
            <a:solidFill>
              <a:srgbClr val="E6334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6" name="Google Shape;66;p1"/>
          <p:cNvSpPr txBox="1"/>
          <p:nvPr/>
        </p:nvSpPr>
        <p:spPr>
          <a:xfrm>
            <a:off x="1378825" y="2460350"/>
            <a:ext cx="937500" cy="2871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1" i="0" lang="fr" sz="1000" u="none" cap="none" strike="noStrike">
                <a:solidFill>
                  <a:srgbClr val="213A8E"/>
                </a:solidFill>
                <a:latin typeface="Arial"/>
                <a:ea typeface="Arial"/>
                <a:cs typeface="Arial"/>
                <a:sym typeface="Arial"/>
              </a:rPr>
              <a:t>Smartphone</a:t>
            </a:r>
            <a:endParaRPr b="1" i="0" sz="1000" u="none" cap="none" strike="noStrike">
              <a:solidFill>
                <a:srgbClr val="213A8E"/>
              </a:solidFill>
              <a:latin typeface="Arial"/>
              <a:ea typeface="Arial"/>
              <a:cs typeface="Arial"/>
              <a:sym typeface="Arial"/>
            </a:endParaRPr>
          </a:p>
        </p:txBody>
      </p:sp>
      <p:sp>
        <p:nvSpPr>
          <p:cNvPr id="67" name="Google Shape;67;p1"/>
          <p:cNvSpPr txBox="1"/>
          <p:nvPr/>
        </p:nvSpPr>
        <p:spPr>
          <a:xfrm>
            <a:off x="2742675" y="2427800"/>
            <a:ext cx="1382700" cy="337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1" i="0" lang="fr" sz="1000" u="none" cap="none" strike="noStrike">
                <a:solidFill>
                  <a:srgbClr val="213A8E"/>
                </a:solidFill>
                <a:latin typeface="Arial"/>
                <a:ea typeface="Arial"/>
                <a:cs typeface="Arial"/>
                <a:sym typeface="Arial"/>
              </a:rPr>
              <a:t>Collectif/Individuel</a:t>
            </a:r>
            <a:endParaRPr b="1" i="0" sz="1000" u="none" cap="none" strike="noStrike">
              <a:solidFill>
                <a:srgbClr val="213A8E"/>
              </a:solidFill>
              <a:latin typeface="Arial"/>
              <a:ea typeface="Arial"/>
              <a:cs typeface="Arial"/>
              <a:sym typeface="Arial"/>
            </a:endParaRPr>
          </a:p>
        </p:txBody>
      </p:sp>
      <p:sp>
        <p:nvSpPr>
          <p:cNvPr id="68" name="Google Shape;68;p1"/>
          <p:cNvSpPr txBox="1"/>
          <p:nvPr/>
        </p:nvSpPr>
        <p:spPr>
          <a:xfrm>
            <a:off x="1084500" y="4228763"/>
            <a:ext cx="6167100" cy="1092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1" i="0" lang="fr" sz="1500" u="none" cap="none" strike="noStrike">
                <a:solidFill>
                  <a:srgbClr val="213A8E"/>
                </a:solidFill>
                <a:latin typeface="Arial"/>
                <a:ea typeface="Arial"/>
                <a:cs typeface="Arial"/>
                <a:sym typeface="Arial"/>
              </a:rPr>
              <a:t>Objectifs : </a:t>
            </a:r>
            <a:endParaRPr b="1" i="0" sz="1500" u="none" cap="none" strike="noStrike">
              <a:solidFill>
                <a:srgbClr val="213A8E"/>
              </a:solidFill>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Identifier l'icône de l’appli de transport</a:t>
            </a:r>
            <a:endParaRPr b="0" i="0" sz="1100" u="none" cap="none" strike="noStrike">
              <a:solidFill>
                <a:srgbClr val="213A8E"/>
              </a:solidFill>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Trouver un trajet</a:t>
            </a:r>
            <a:endParaRPr b="0" i="0" sz="1100" u="none" cap="none" strike="noStrike">
              <a:solidFill>
                <a:srgbClr val="213A8E"/>
              </a:solidFill>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Programmer un trajet</a:t>
            </a:r>
            <a:endParaRPr b="0" i="0" sz="1100" u="none" cap="none" strike="noStrike">
              <a:solidFill>
                <a:srgbClr val="213A8E"/>
              </a:solidFill>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Enregistrer un trajet</a:t>
            </a:r>
            <a:endParaRPr b="0" i="0" sz="1100" u="none" cap="none" strike="noStrike">
              <a:solidFill>
                <a:srgbClr val="213A8E"/>
              </a:solidFill>
              <a:latin typeface="Arial"/>
              <a:ea typeface="Arial"/>
              <a:cs typeface="Arial"/>
              <a:sym typeface="Arial"/>
            </a:endParaRPr>
          </a:p>
        </p:txBody>
      </p:sp>
      <p:sp>
        <p:nvSpPr>
          <p:cNvPr id="69" name="Google Shape;69;p1"/>
          <p:cNvSpPr txBox="1"/>
          <p:nvPr/>
        </p:nvSpPr>
        <p:spPr>
          <a:xfrm>
            <a:off x="1084500" y="2933750"/>
            <a:ext cx="6167100" cy="1262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1" i="0" lang="fr" sz="1500" u="none" cap="none" strike="noStrike">
                <a:solidFill>
                  <a:srgbClr val="213A8E"/>
                </a:solidFill>
                <a:latin typeface="Arial"/>
                <a:ea typeface="Arial"/>
                <a:cs typeface="Arial"/>
                <a:sym typeface="Arial"/>
              </a:rPr>
              <a:t>Description rapide : </a:t>
            </a:r>
            <a:r>
              <a:rPr b="0" i="0" lang="fr" sz="1100" u="none" cap="none" strike="noStrike">
                <a:solidFill>
                  <a:srgbClr val="213A8E"/>
                </a:solidFill>
                <a:latin typeface="Arial"/>
                <a:ea typeface="Arial"/>
                <a:cs typeface="Arial"/>
                <a:sym typeface="Arial"/>
              </a:rPr>
              <a:t>Les activités d’application visent à accompagner les personnes en situation de handicap à la maîtrise de mouvements sensorimoteur et à la compréhension des interfaces numériques. Ici, nous cherchons à utiliser une application de transports en commun local. La trame suivante s’appuie sur les transports d’Amiens. La logique de ce type d'applications est souvent la même, utilisez les templates pour les adapter à votre contexte local.</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0" i="0" lang="fr" sz="1100" u="none" cap="none" strike="noStrike">
                <a:solidFill>
                  <a:srgbClr val="213A8E"/>
                </a:solidFill>
                <a:latin typeface="Arial"/>
                <a:ea typeface="Arial"/>
                <a:cs typeface="Arial"/>
                <a:sym typeface="Arial"/>
              </a:rPr>
              <a:t>N’oubliez pas de mettre à jour avec votre réseau local. </a:t>
            </a:r>
            <a:endParaRPr b="0" i="0" sz="1100" u="none" cap="none" strike="noStrike">
              <a:solidFill>
                <a:srgbClr val="213A8E"/>
              </a:solidFill>
              <a:latin typeface="Arial"/>
              <a:ea typeface="Arial"/>
              <a:cs typeface="Arial"/>
              <a:sym typeface="Arial"/>
            </a:endParaRPr>
          </a:p>
        </p:txBody>
      </p:sp>
      <p:sp>
        <p:nvSpPr>
          <p:cNvPr id="70" name="Google Shape;70;p1"/>
          <p:cNvSpPr txBox="1"/>
          <p:nvPr/>
        </p:nvSpPr>
        <p:spPr>
          <a:xfrm>
            <a:off x="1051200" y="5312363"/>
            <a:ext cx="6081300" cy="754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1" i="0" lang="fr" sz="1500" u="none" cap="none" strike="noStrike">
                <a:solidFill>
                  <a:srgbClr val="213A8E"/>
                </a:solidFill>
                <a:latin typeface="Arial"/>
                <a:ea typeface="Arial"/>
                <a:cs typeface="Arial"/>
                <a:sym typeface="Arial"/>
              </a:rPr>
              <a:t>Matériel : </a:t>
            </a:r>
            <a:endParaRPr b="1" i="0" sz="1500" u="none" cap="none" strike="noStrike">
              <a:solidFill>
                <a:srgbClr val="213A8E"/>
              </a:solidFill>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Vidéo projecteur</a:t>
            </a:r>
            <a:endParaRPr b="0" i="0" sz="1100" u="none" cap="none" strike="noStrike">
              <a:solidFill>
                <a:srgbClr val="213A8E"/>
              </a:solidFill>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Pas-à-pas en papier</a:t>
            </a:r>
            <a:endParaRPr b="0" i="0" sz="1100" u="none" cap="none" strike="noStrike">
              <a:solidFill>
                <a:srgbClr val="213A8E"/>
              </a:solidFill>
              <a:latin typeface="Arial"/>
              <a:ea typeface="Arial"/>
              <a:cs typeface="Arial"/>
              <a:sym typeface="Arial"/>
            </a:endParaRPr>
          </a:p>
        </p:txBody>
      </p:sp>
      <p:sp>
        <p:nvSpPr>
          <p:cNvPr id="71" name="Google Shape;71;p1"/>
          <p:cNvSpPr txBox="1"/>
          <p:nvPr/>
        </p:nvSpPr>
        <p:spPr>
          <a:xfrm>
            <a:off x="1084500" y="6099088"/>
            <a:ext cx="6000600" cy="585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1" i="0" lang="fr" sz="1500" u="none" cap="none" strike="noStrike">
                <a:solidFill>
                  <a:srgbClr val="213A8E"/>
                </a:solidFill>
                <a:latin typeface="Arial"/>
                <a:ea typeface="Arial"/>
                <a:cs typeface="Arial"/>
                <a:sym typeface="Arial"/>
              </a:rPr>
              <a:t>Prérequis : </a:t>
            </a:r>
            <a:endParaRPr b="1" i="0" sz="1500" u="none" cap="none" strike="noStrike">
              <a:solidFill>
                <a:srgbClr val="213A8E"/>
              </a:solidFill>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Avoir un smartphone</a:t>
            </a:r>
            <a:endParaRPr b="0" i="0" sz="1100" u="none" cap="none" strike="noStrike">
              <a:solidFill>
                <a:srgbClr val="213A8E"/>
              </a:solidFill>
              <a:latin typeface="Arial"/>
              <a:ea typeface="Arial"/>
              <a:cs typeface="Arial"/>
              <a:sym typeface="Arial"/>
            </a:endParaRPr>
          </a:p>
        </p:txBody>
      </p:sp>
      <p:sp>
        <p:nvSpPr>
          <p:cNvPr id="72" name="Google Shape;72;p1"/>
          <p:cNvSpPr txBox="1"/>
          <p:nvPr/>
        </p:nvSpPr>
        <p:spPr>
          <a:xfrm>
            <a:off x="1084500" y="6810000"/>
            <a:ext cx="6167100" cy="754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1" i="0" lang="fr" sz="1500" u="none" cap="none" strike="noStrike">
                <a:solidFill>
                  <a:srgbClr val="213A8E"/>
                </a:solidFill>
                <a:latin typeface="Arial"/>
                <a:ea typeface="Arial"/>
                <a:cs typeface="Arial"/>
                <a:sym typeface="Arial"/>
              </a:rPr>
              <a:t>Supports et contenus utilisés: </a:t>
            </a:r>
            <a:endParaRPr b="1" i="0" sz="1100" u="none" cap="none" strike="noStrike">
              <a:solidFill>
                <a:srgbClr val="213A8E"/>
              </a:solidFill>
              <a:latin typeface="Arial"/>
              <a:ea typeface="Arial"/>
              <a:cs typeface="Arial"/>
              <a:sym typeface="Arial"/>
            </a:endParaRPr>
          </a:p>
          <a:p>
            <a:pPr indent="0" lvl="0" marL="457200" marR="0" rtl="0" algn="l">
              <a:lnSpc>
                <a:spcPct val="100000"/>
              </a:lnSpc>
              <a:spcBef>
                <a:spcPts val="0"/>
              </a:spcBef>
              <a:spcAft>
                <a:spcPts val="0"/>
              </a:spcAft>
              <a:buClr>
                <a:srgbClr val="000000"/>
              </a:buClr>
              <a:buSzPts val="1100"/>
              <a:buFont typeface="Arial"/>
              <a:buNone/>
            </a:pPr>
            <a:r>
              <a:t/>
            </a:r>
            <a:endParaRPr b="1" i="0" sz="1100" u="none" cap="none" strike="noStrike">
              <a:solidFill>
                <a:srgbClr val="213A8E"/>
              </a:solidFill>
              <a:latin typeface="Arial"/>
              <a:ea typeface="Arial"/>
              <a:cs typeface="Arial"/>
              <a:sym typeface="Arial"/>
            </a:endParaRPr>
          </a:p>
          <a:p>
            <a:pPr indent="0" lvl="0" marL="457200" marR="0" rtl="0" algn="l">
              <a:lnSpc>
                <a:spcPct val="100000"/>
              </a:lnSpc>
              <a:spcBef>
                <a:spcPts val="0"/>
              </a:spcBef>
              <a:spcAft>
                <a:spcPts val="0"/>
              </a:spcAft>
              <a:buClr>
                <a:srgbClr val="000000"/>
              </a:buClr>
              <a:buSzPts val="1100"/>
              <a:buFont typeface="Arial"/>
              <a:buNone/>
            </a:pPr>
            <a:r>
              <a:rPr b="1" i="0" lang="fr" sz="1100" cap="none" strike="noStrike">
                <a:solidFill>
                  <a:srgbClr val="213A8E"/>
                </a:solidFill>
              </a:rPr>
              <a:t>Smartphone - Je me déplace en transports en commun (support et pas à pas)</a:t>
            </a:r>
            <a:endParaRPr b="1" i="0" sz="1100" u="sng" cap="none" strike="noStrike">
              <a:solidFill>
                <a:srgbClr val="213A8E"/>
              </a:solidFill>
            </a:endParaRPr>
          </a:p>
        </p:txBody>
      </p:sp>
      <p:pic>
        <p:nvPicPr>
          <p:cNvPr id="73" name="Google Shape;73;p1"/>
          <p:cNvPicPr preferRelativeResize="0"/>
          <p:nvPr/>
        </p:nvPicPr>
        <p:blipFill rotWithShape="1">
          <a:blip r:embed="rId3">
            <a:alphaModFix/>
          </a:blip>
          <a:srcRect b="0" l="0" r="0" t="0"/>
          <a:stretch/>
        </p:blipFill>
        <p:spPr>
          <a:xfrm>
            <a:off x="2742675" y="1403012"/>
            <a:ext cx="1089225" cy="1089225"/>
          </a:xfrm>
          <a:prstGeom prst="rect">
            <a:avLst/>
          </a:prstGeom>
          <a:noFill/>
          <a:ln>
            <a:noFill/>
          </a:ln>
        </p:spPr>
      </p:pic>
      <p:grpSp>
        <p:nvGrpSpPr>
          <p:cNvPr id="74" name="Google Shape;74;p1"/>
          <p:cNvGrpSpPr/>
          <p:nvPr/>
        </p:nvGrpSpPr>
        <p:grpSpPr>
          <a:xfrm>
            <a:off x="4589789" y="1533074"/>
            <a:ext cx="820008" cy="878061"/>
            <a:chOff x="1674750" y="3254050"/>
            <a:chExt cx="294575" cy="295375"/>
          </a:xfrm>
        </p:grpSpPr>
        <p:sp>
          <p:nvSpPr>
            <p:cNvPr id="75" name="Google Shape;75;p1"/>
            <p:cNvSpPr/>
            <p:nvPr/>
          </p:nvSpPr>
          <p:spPr>
            <a:xfrm>
              <a:off x="1691275" y="3351700"/>
              <a:ext cx="278050" cy="197725"/>
            </a:xfrm>
            <a:custGeom>
              <a:rect b="b" l="l" r="r" t="t"/>
              <a:pathLst>
                <a:path extrusionOk="0" h="7909" w="11122">
                  <a:moveTo>
                    <a:pt x="10535" y="0"/>
                  </a:moveTo>
                  <a:cubicBezTo>
                    <a:pt x="10489" y="0"/>
                    <a:pt x="10442" y="10"/>
                    <a:pt x="10397" y="33"/>
                  </a:cubicBezTo>
                  <a:cubicBezTo>
                    <a:pt x="10208" y="64"/>
                    <a:pt x="10114" y="253"/>
                    <a:pt x="10177" y="474"/>
                  </a:cubicBezTo>
                  <a:cubicBezTo>
                    <a:pt x="10334" y="978"/>
                    <a:pt x="10429" y="1482"/>
                    <a:pt x="10429" y="1986"/>
                  </a:cubicBezTo>
                  <a:cubicBezTo>
                    <a:pt x="10429" y="4885"/>
                    <a:pt x="8066" y="7247"/>
                    <a:pt x="5199" y="7247"/>
                  </a:cubicBezTo>
                  <a:cubicBezTo>
                    <a:pt x="3561" y="7247"/>
                    <a:pt x="2017" y="6397"/>
                    <a:pt x="1072" y="5137"/>
                  </a:cubicBezTo>
                  <a:lnTo>
                    <a:pt x="1733" y="5137"/>
                  </a:lnTo>
                  <a:cubicBezTo>
                    <a:pt x="1922" y="5137"/>
                    <a:pt x="2080" y="4979"/>
                    <a:pt x="2080" y="4790"/>
                  </a:cubicBezTo>
                  <a:cubicBezTo>
                    <a:pt x="2080" y="4601"/>
                    <a:pt x="1922" y="4443"/>
                    <a:pt x="1733" y="4443"/>
                  </a:cubicBezTo>
                  <a:lnTo>
                    <a:pt x="347" y="4443"/>
                  </a:lnTo>
                  <a:cubicBezTo>
                    <a:pt x="158" y="4443"/>
                    <a:pt x="1" y="4601"/>
                    <a:pt x="1" y="4790"/>
                  </a:cubicBezTo>
                  <a:lnTo>
                    <a:pt x="1" y="6176"/>
                  </a:lnTo>
                  <a:cubicBezTo>
                    <a:pt x="1" y="6365"/>
                    <a:pt x="158" y="6523"/>
                    <a:pt x="347" y="6523"/>
                  </a:cubicBezTo>
                  <a:cubicBezTo>
                    <a:pt x="536" y="6523"/>
                    <a:pt x="694" y="6365"/>
                    <a:pt x="694" y="6176"/>
                  </a:cubicBezTo>
                  <a:lnTo>
                    <a:pt x="694" y="5767"/>
                  </a:lnTo>
                  <a:cubicBezTo>
                    <a:pt x="1796" y="7090"/>
                    <a:pt x="3466" y="7909"/>
                    <a:pt x="5199" y="7909"/>
                  </a:cubicBezTo>
                  <a:cubicBezTo>
                    <a:pt x="8412" y="7909"/>
                    <a:pt x="11122" y="5231"/>
                    <a:pt x="11122" y="1986"/>
                  </a:cubicBezTo>
                  <a:cubicBezTo>
                    <a:pt x="11122" y="1419"/>
                    <a:pt x="10996" y="820"/>
                    <a:pt x="10838" y="222"/>
                  </a:cubicBezTo>
                  <a:cubicBezTo>
                    <a:pt x="10814" y="102"/>
                    <a:pt x="10681" y="0"/>
                    <a:pt x="10535" y="0"/>
                  </a:cubicBezTo>
                  <a:close/>
                </a:path>
              </a:pathLst>
            </a:custGeom>
            <a:solidFill>
              <a:srgbClr val="213A8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6" name="Google Shape;76;p1"/>
            <p:cNvSpPr/>
            <p:nvPr/>
          </p:nvSpPr>
          <p:spPr>
            <a:xfrm>
              <a:off x="1674750" y="3254050"/>
              <a:ext cx="277250" cy="197900"/>
            </a:xfrm>
            <a:custGeom>
              <a:rect b="b" l="l" r="r" t="t"/>
              <a:pathLst>
                <a:path extrusionOk="0" h="7916" w="11090">
                  <a:moveTo>
                    <a:pt x="5891" y="1"/>
                  </a:moveTo>
                  <a:cubicBezTo>
                    <a:pt x="2678" y="1"/>
                    <a:pt x="0" y="2679"/>
                    <a:pt x="0" y="5892"/>
                  </a:cubicBezTo>
                  <a:cubicBezTo>
                    <a:pt x="0" y="6491"/>
                    <a:pt x="126" y="7089"/>
                    <a:pt x="284" y="7656"/>
                  </a:cubicBezTo>
                  <a:cubicBezTo>
                    <a:pt x="310" y="7842"/>
                    <a:pt x="448" y="7916"/>
                    <a:pt x="604" y="7916"/>
                  </a:cubicBezTo>
                  <a:cubicBezTo>
                    <a:pt x="633" y="7916"/>
                    <a:pt x="663" y="7913"/>
                    <a:pt x="693" y="7908"/>
                  </a:cubicBezTo>
                  <a:cubicBezTo>
                    <a:pt x="882" y="7877"/>
                    <a:pt x="977" y="7656"/>
                    <a:pt x="945" y="7467"/>
                  </a:cubicBezTo>
                  <a:cubicBezTo>
                    <a:pt x="788" y="6963"/>
                    <a:pt x="662" y="6459"/>
                    <a:pt x="662" y="5892"/>
                  </a:cubicBezTo>
                  <a:cubicBezTo>
                    <a:pt x="662" y="3025"/>
                    <a:pt x="3025" y="662"/>
                    <a:pt x="5891" y="662"/>
                  </a:cubicBezTo>
                  <a:cubicBezTo>
                    <a:pt x="7561" y="662"/>
                    <a:pt x="9105" y="1481"/>
                    <a:pt x="10050" y="2742"/>
                  </a:cubicBezTo>
                  <a:lnTo>
                    <a:pt x="9357" y="2742"/>
                  </a:lnTo>
                  <a:cubicBezTo>
                    <a:pt x="9168" y="2742"/>
                    <a:pt x="9010" y="2899"/>
                    <a:pt x="9010" y="3088"/>
                  </a:cubicBezTo>
                  <a:cubicBezTo>
                    <a:pt x="9010" y="3309"/>
                    <a:pt x="9168" y="3466"/>
                    <a:pt x="9357" y="3466"/>
                  </a:cubicBezTo>
                  <a:lnTo>
                    <a:pt x="10743" y="3466"/>
                  </a:lnTo>
                  <a:cubicBezTo>
                    <a:pt x="10932" y="3466"/>
                    <a:pt x="11090" y="3309"/>
                    <a:pt x="11090" y="3088"/>
                  </a:cubicBezTo>
                  <a:lnTo>
                    <a:pt x="11090" y="1733"/>
                  </a:lnTo>
                  <a:cubicBezTo>
                    <a:pt x="11090" y="1513"/>
                    <a:pt x="10932" y="1355"/>
                    <a:pt x="10743" y="1355"/>
                  </a:cubicBezTo>
                  <a:cubicBezTo>
                    <a:pt x="10554" y="1355"/>
                    <a:pt x="10397" y="1513"/>
                    <a:pt x="10397" y="1733"/>
                  </a:cubicBezTo>
                  <a:lnTo>
                    <a:pt x="10397" y="2111"/>
                  </a:lnTo>
                  <a:cubicBezTo>
                    <a:pt x="9294" y="820"/>
                    <a:pt x="7624" y="1"/>
                    <a:pt x="5891" y="1"/>
                  </a:cubicBezTo>
                  <a:close/>
                </a:path>
              </a:pathLst>
            </a:custGeom>
            <a:solidFill>
              <a:srgbClr val="213A8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7" name="Google Shape;77;p1"/>
            <p:cNvSpPr/>
            <p:nvPr/>
          </p:nvSpPr>
          <p:spPr>
            <a:xfrm>
              <a:off x="1727500" y="3306825"/>
              <a:ext cx="189075" cy="189050"/>
            </a:xfrm>
            <a:custGeom>
              <a:rect b="b" l="l" r="r" t="t"/>
              <a:pathLst>
                <a:path extrusionOk="0" h="7562" w="7563">
                  <a:moveTo>
                    <a:pt x="3750" y="2048"/>
                  </a:moveTo>
                  <a:cubicBezTo>
                    <a:pt x="3939" y="2048"/>
                    <a:pt x="4097" y="2206"/>
                    <a:pt x="4097" y="2426"/>
                  </a:cubicBezTo>
                  <a:lnTo>
                    <a:pt x="4097" y="3435"/>
                  </a:lnTo>
                  <a:lnTo>
                    <a:pt x="4475" y="3435"/>
                  </a:lnTo>
                  <a:cubicBezTo>
                    <a:pt x="4664" y="3435"/>
                    <a:pt x="4821" y="3592"/>
                    <a:pt x="4821" y="3781"/>
                  </a:cubicBezTo>
                  <a:cubicBezTo>
                    <a:pt x="4821" y="4002"/>
                    <a:pt x="4664" y="4159"/>
                    <a:pt x="4475" y="4159"/>
                  </a:cubicBezTo>
                  <a:lnTo>
                    <a:pt x="3750" y="4159"/>
                  </a:lnTo>
                  <a:cubicBezTo>
                    <a:pt x="3561" y="4159"/>
                    <a:pt x="3403" y="4002"/>
                    <a:pt x="3403" y="3781"/>
                  </a:cubicBezTo>
                  <a:lnTo>
                    <a:pt x="3403" y="2426"/>
                  </a:lnTo>
                  <a:cubicBezTo>
                    <a:pt x="3403" y="2206"/>
                    <a:pt x="3561" y="2048"/>
                    <a:pt x="3750" y="2048"/>
                  </a:cubicBezTo>
                  <a:close/>
                  <a:moveTo>
                    <a:pt x="3435" y="0"/>
                  </a:moveTo>
                  <a:cubicBezTo>
                    <a:pt x="2647" y="95"/>
                    <a:pt x="1923" y="410"/>
                    <a:pt x="1356" y="883"/>
                  </a:cubicBezTo>
                  <a:lnTo>
                    <a:pt x="2049" y="1576"/>
                  </a:lnTo>
                  <a:cubicBezTo>
                    <a:pt x="2175" y="1702"/>
                    <a:pt x="2175" y="1954"/>
                    <a:pt x="2049" y="2048"/>
                  </a:cubicBezTo>
                  <a:cubicBezTo>
                    <a:pt x="1986" y="2111"/>
                    <a:pt x="1899" y="2143"/>
                    <a:pt x="1812" y="2143"/>
                  </a:cubicBezTo>
                  <a:cubicBezTo>
                    <a:pt x="1726" y="2143"/>
                    <a:pt x="1639" y="2111"/>
                    <a:pt x="1576" y="2048"/>
                  </a:cubicBezTo>
                  <a:lnTo>
                    <a:pt x="883" y="1355"/>
                  </a:lnTo>
                  <a:cubicBezTo>
                    <a:pt x="410" y="1922"/>
                    <a:pt x="95" y="2647"/>
                    <a:pt x="1" y="3435"/>
                  </a:cubicBezTo>
                  <a:lnTo>
                    <a:pt x="1041" y="3435"/>
                  </a:lnTo>
                  <a:cubicBezTo>
                    <a:pt x="1230" y="3435"/>
                    <a:pt x="1387" y="3592"/>
                    <a:pt x="1387" y="3781"/>
                  </a:cubicBezTo>
                  <a:cubicBezTo>
                    <a:pt x="1387" y="3970"/>
                    <a:pt x="1230" y="4128"/>
                    <a:pt x="1041" y="4128"/>
                  </a:cubicBezTo>
                  <a:lnTo>
                    <a:pt x="1" y="4128"/>
                  </a:lnTo>
                  <a:cubicBezTo>
                    <a:pt x="95" y="4915"/>
                    <a:pt x="410" y="5640"/>
                    <a:pt x="883" y="6238"/>
                  </a:cubicBezTo>
                  <a:lnTo>
                    <a:pt x="1576" y="5514"/>
                  </a:lnTo>
                  <a:cubicBezTo>
                    <a:pt x="1639" y="5451"/>
                    <a:pt x="1734" y="5419"/>
                    <a:pt x="1824" y="5419"/>
                  </a:cubicBezTo>
                  <a:cubicBezTo>
                    <a:pt x="1915" y="5419"/>
                    <a:pt x="2001" y="5451"/>
                    <a:pt x="2049" y="5514"/>
                  </a:cubicBezTo>
                  <a:cubicBezTo>
                    <a:pt x="2175" y="5640"/>
                    <a:pt x="2175" y="5860"/>
                    <a:pt x="2049" y="5986"/>
                  </a:cubicBezTo>
                  <a:lnTo>
                    <a:pt x="1356" y="6711"/>
                  </a:lnTo>
                  <a:cubicBezTo>
                    <a:pt x="1923" y="7184"/>
                    <a:pt x="2647" y="7499"/>
                    <a:pt x="3435" y="7562"/>
                  </a:cubicBezTo>
                  <a:lnTo>
                    <a:pt x="3435" y="6553"/>
                  </a:lnTo>
                  <a:cubicBezTo>
                    <a:pt x="3435" y="6333"/>
                    <a:pt x="3592" y="6175"/>
                    <a:pt x="3781" y="6175"/>
                  </a:cubicBezTo>
                  <a:cubicBezTo>
                    <a:pt x="4002" y="6175"/>
                    <a:pt x="4160" y="6333"/>
                    <a:pt x="4160" y="6553"/>
                  </a:cubicBezTo>
                  <a:lnTo>
                    <a:pt x="4160" y="7562"/>
                  </a:lnTo>
                  <a:cubicBezTo>
                    <a:pt x="4947" y="7499"/>
                    <a:pt x="5640" y="7184"/>
                    <a:pt x="6239" y="6711"/>
                  </a:cubicBezTo>
                  <a:lnTo>
                    <a:pt x="5514" y="5986"/>
                  </a:lnTo>
                  <a:cubicBezTo>
                    <a:pt x="5420" y="5860"/>
                    <a:pt x="5420" y="5640"/>
                    <a:pt x="5514" y="5514"/>
                  </a:cubicBezTo>
                  <a:cubicBezTo>
                    <a:pt x="5577" y="5451"/>
                    <a:pt x="5672" y="5419"/>
                    <a:pt x="5762" y="5419"/>
                  </a:cubicBezTo>
                  <a:cubicBezTo>
                    <a:pt x="5853" y="5419"/>
                    <a:pt x="5940" y="5451"/>
                    <a:pt x="5987" y="5514"/>
                  </a:cubicBezTo>
                  <a:lnTo>
                    <a:pt x="6711" y="6238"/>
                  </a:lnTo>
                  <a:cubicBezTo>
                    <a:pt x="7184" y="5640"/>
                    <a:pt x="7499" y="4915"/>
                    <a:pt x="7562" y="4128"/>
                  </a:cubicBezTo>
                  <a:lnTo>
                    <a:pt x="6554" y="4128"/>
                  </a:lnTo>
                  <a:cubicBezTo>
                    <a:pt x="6365" y="4128"/>
                    <a:pt x="6207" y="3970"/>
                    <a:pt x="6207" y="3781"/>
                  </a:cubicBezTo>
                  <a:cubicBezTo>
                    <a:pt x="6207" y="3592"/>
                    <a:pt x="6365" y="3435"/>
                    <a:pt x="6554" y="3435"/>
                  </a:cubicBezTo>
                  <a:lnTo>
                    <a:pt x="7562" y="3435"/>
                  </a:lnTo>
                  <a:cubicBezTo>
                    <a:pt x="7499" y="2647"/>
                    <a:pt x="7184" y="1922"/>
                    <a:pt x="6711" y="1355"/>
                  </a:cubicBezTo>
                  <a:lnTo>
                    <a:pt x="5987" y="2048"/>
                  </a:lnTo>
                  <a:cubicBezTo>
                    <a:pt x="5940" y="2111"/>
                    <a:pt x="5853" y="2143"/>
                    <a:pt x="5762" y="2143"/>
                  </a:cubicBezTo>
                  <a:cubicBezTo>
                    <a:pt x="5672" y="2143"/>
                    <a:pt x="5577" y="2111"/>
                    <a:pt x="5514" y="2048"/>
                  </a:cubicBezTo>
                  <a:cubicBezTo>
                    <a:pt x="5420" y="1922"/>
                    <a:pt x="5420" y="1702"/>
                    <a:pt x="5514" y="1576"/>
                  </a:cubicBezTo>
                  <a:lnTo>
                    <a:pt x="6239" y="883"/>
                  </a:lnTo>
                  <a:cubicBezTo>
                    <a:pt x="5640" y="410"/>
                    <a:pt x="4947" y="95"/>
                    <a:pt x="4160" y="0"/>
                  </a:cubicBezTo>
                  <a:lnTo>
                    <a:pt x="4160" y="1040"/>
                  </a:lnTo>
                  <a:cubicBezTo>
                    <a:pt x="4160" y="1229"/>
                    <a:pt x="4002" y="1387"/>
                    <a:pt x="3781" y="1387"/>
                  </a:cubicBezTo>
                  <a:cubicBezTo>
                    <a:pt x="3592" y="1387"/>
                    <a:pt x="3435" y="1229"/>
                    <a:pt x="3435" y="1040"/>
                  </a:cubicBezTo>
                  <a:lnTo>
                    <a:pt x="3435" y="0"/>
                  </a:lnTo>
                  <a:close/>
                </a:path>
              </a:pathLst>
            </a:custGeom>
            <a:solidFill>
              <a:srgbClr val="213A8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78" name="Google Shape;78;p1"/>
          <p:cNvSpPr txBox="1"/>
          <p:nvPr/>
        </p:nvSpPr>
        <p:spPr>
          <a:xfrm>
            <a:off x="4559088" y="2427800"/>
            <a:ext cx="999600" cy="337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1" i="0" lang="fr" sz="1000" u="none" cap="none" strike="noStrike">
                <a:solidFill>
                  <a:srgbClr val="213A8E"/>
                </a:solidFill>
                <a:latin typeface="Arial"/>
                <a:ea typeface="Arial"/>
                <a:cs typeface="Arial"/>
                <a:sym typeface="Arial"/>
              </a:rPr>
              <a:t>60 minutes</a:t>
            </a:r>
            <a:endParaRPr b="1" i="0" sz="1000" u="none" cap="none" strike="noStrike">
              <a:solidFill>
                <a:srgbClr val="213A8E"/>
              </a:solidFill>
              <a:latin typeface="Arial"/>
              <a:ea typeface="Arial"/>
              <a:cs typeface="Arial"/>
              <a:sym typeface="Arial"/>
            </a:endParaRPr>
          </a:p>
        </p:txBody>
      </p:sp>
      <p:sp>
        <p:nvSpPr>
          <p:cNvPr id="79" name="Google Shape;79;p1"/>
          <p:cNvSpPr txBox="1"/>
          <p:nvPr/>
        </p:nvSpPr>
        <p:spPr>
          <a:xfrm>
            <a:off x="6445950" y="1533075"/>
            <a:ext cx="748800" cy="337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800"/>
              <a:buFont typeface="Arial"/>
              <a:buNone/>
            </a:pPr>
            <a:r>
              <a:rPr b="1" i="0" lang="fr" sz="800" u="none" cap="none" strike="noStrike">
                <a:solidFill>
                  <a:srgbClr val="213A8E"/>
                </a:solidFill>
                <a:latin typeface="Arial"/>
                <a:ea typeface="Arial"/>
                <a:cs typeface="Arial"/>
                <a:sym typeface="Arial"/>
              </a:rPr>
              <a:t>Résoudre un problème</a:t>
            </a:r>
            <a:endParaRPr b="1" i="0" sz="800" u="none" cap="none" strike="noStrike">
              <a:solidFill>
                <a:srgbClr val="213A8E"/>
              </a:solidFill>
              <a:latin typeface="Arial"/>
              <a:ea typeface="Arial"/>
              <a:cs typeface="Arial"/>
              <a:sym typeface="Arial"/>
            </a:endParaRPr>
          </a:p>
        </p:txBody>
      </p:sp>
      <p:sp>
        <p:nvSpPr>
          <p:cNvPr id="80" name="Google Shape;80;p1"/>
          <p:cNvSpPr txBox="1"/>
          <p:nvPr/>
        </p:nvSpPr>
        <p:spPr>
          <a:xfrm>
            <a:off x="6445950" y="2171052"/>
            <a:ext cx="748800" cy="337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800"/>
              <a:buFont typeface="Arial"/>
              <a:buNone/>
            </a:pPr>
            <a:r>
              <a:rPr b="1" i="0" lang="fr" sz="800" u="none" cap="none" strike="noStrike">
                <a:solidFill>
                  <a:srgbClr val="213A8E"/>
                </a:solidFill>
                <a:latin typeface="Arial"/>
                <a:ea typeface="Arial"/>
                <a:cs typeface="Arial"/>
                <a:sym typeface="Arial"/>
              </a:rPr>
              <a:t>Mémoriser</a:t>
            </a:r>
            <a:endParaRPr b="1" i="0" sz="800" u="none" cap="none" strike="noStrike">
              <a:solidFill>
                <a:srgbClr val="213A8E"/>
              </a:solidFill>
              <a:latin typeface="Arial"/>
              <a:ea typeface="Arial"/>
              <a:cs typeface="Arial"/>
              <a:sym typeface="Arial"/>
            </a:endParaRPr>
          </a:p>
        </p:txBody>
      </p:sp>
      <p:sp>
        <p:nvSpPr>
          <p:cNvPr id="81" name="Google Shape;81;p1"/>
          <p:cNvSpPr txBox="1"/>
          <p:nvPr/>
        </p:nvSpPr>
        <p:spPr>
          <a:xfrm rot="-5400000">
            <a:off x="-1183950" y="8377500"/>
            <a:ext cx="3228900" cy="511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0" lang="fr" sz="1800" u="none" cap="none" strike="noStrike">
                <a:solidFill>
                  <a:schemeClr val="lt1"/>
                </a:solidFill>
                <a:latin typeface="Arial"/>
                <a:ea typeface="Arial"/>
                <a:cs typeface="Arial"/>
                <a:sym typeface="Arial"/>
              </a:rPr>
              <a:t>ACTIVITÉ ADAPTÉE</a:t>
            </a:r>
            <a:endParaRPr b="1" i="0" sz="1800" u="none" cap="none" strike="noStrike">
              <a:solidFill>
                <a:schemeClr val="lt1"/>
              </a:solidFill>
              <a:latin typeface="Arial"/>
              <a:ea typeface="Arial"/>
              <a:cs typeface="Arial"/>
              <a:sym typeface="Arial"/>
            </a:endParaRPr>
          </a:p>
        </p:txBody>
      </p:sp>
      <p:grpSp>
        <p:nvGrpSpPr>
          <p:cNvPr id="82" name="Google Shape;82;p1"/>
          <p:cNvGrpSpPr/>
          <p:nvPr/>
        </p:nvGrpSpPr>
        <p:grpSpPr>
          <a:xfrm>
            <a:off x="1521836" y="1570515"/>
            <a:ext cx="696908" cy="754214"/>
            <a:chOff x="-1951475" y="3597450"/>
            <a:chExt cx="295375" cy="291450"/>
          </a:xfrm>
        </p:grpSpPr>
        <p:sp>
          <p:nvSpPr>
            <p:cNvPr id="83" name="Google Shape;83;p1"/>
            <p:cNvSpPr/>
            <p:nvPr/>
          </p:nvSpPr>
          <p:spPr>
            <a:xfrm>
              <a:off x="-1951475" y="3597450"/>
              <a:ext cx="170925" cy="34675"/>
            </a:xfrm>
            <a:custGeom>
              <a:rect b="b" l="l" r="r" t="t"/>
              <a:pathLst>
                <a:path extrusionOk="0" h="1387" w="6837">
                  <a:moveTo>
                    <a:pt x="1008" y="1"/>
                  </a:moveTo>
                  <a:cubicBezTo>
                    <a:pt x="473" y="1"/>
                    <a:pt x="0" y="473"/>
                    <a:pt x="0" y="1040"/>
                  </a:cubicBezTo>
                  <a:lnTo>
                    <a:pt x="0" y="1387"/>
                  </a:lnTo>
                  <a:lnTo>
                    <a:pt x="6837" y="1387"/>
                  </a:lnTo>
                  <a:lnTo>
                    <a:pt x="6837" y="1040"/>
                  </a:lnTo>
                  <a:cubicBezTo>
                    <a:pt x="6837" y="473"/>
                    <a:pt x="6364" y="1"/>
                    <a:pt x="5829" y="1"/>
                  </a:cubicBezTo>
                  <a:close/>
                </a:path>
              </a:pathLst>
            </a:custGeom>
            <a:solidFill>
              <a:srgbClr val="213A8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4" name="Google Shape;84;p1"/>
            <p:cNvSpPr/>
            <p:nvPr/>
          </p:nvSpPr>
          <p:spPr>
            <a:xfrm>
              <a:off x="-1949900" y="3648650"/>
              <a:ext cx="171725" cy="173300"/>
            </a:xfrm>
            <a:custGeom>
              <a:rect b="b" l="l" r="r" t="t"/>
              <a:pathLst>
                <a:path extrusionOk="0" h="6932" w="6869">
                  <a:moveTo>
                    <a:pt x="0" y="1"/>
                  </a:moveTo>
                  <a:lnTo>
                    <a:pt x="0" y="6932"/>
                  </a:lnTo>
                  <a:lnTo>
                    <a:pt x="2426" y="6932"/>
                  </a:lnTo>
                  <a:cubicBezTo>
                    <a:pt x="2521" y="6585"/>
                    <a:pt x="2836" y="6333"/>
                    <a:pt x="3245" y="6270"/>
                  </a:cubicBezTo>
                  <a:lnTo>
                    <a:pt x="1166" y="4191"/>
                  </a:lnTo>
                  <a:cubicBezTo>
                    <a:pt x="693" y="3718"/>
                    <a:pt x="693" y="2962"/>
                    <a:pt x="1166" y="2489"/>
                  </a:cubicBezTo>
                  <a:cubicBezTo>
                    <a:pt x="1386" y="2237"/>
                    <a:pt x="1670" y="2143"/>
                    <a:pt x="2017" y="2143"/>
                  </a:cubicBezTo>
                  <a:cubicBezTo>
                    <a:pt x="2363" y="2143"/>
                    <a:pt x="2647" y="2237"/>
                    <a:pt x="2899" y="2489"/>
                  </a:cubicBezTo>
                  <a:lnTo>
                    <a:pt x="3560" y="3151"/>
                  </a:lnTo>
                  <a:cubicBezTo>
                    <a:pt x="3592" y="2994"/>
                    <a:pt x="3718" y="2836"/>
                    <a:pt x="3844" y="2710"/>
                  </a:cubicBezTo>
                  <a:cubicBezTo>
                    <a:pt x="4064" y="2489"/>
                    <a:pt x="4348" y="2363"/>
                    <a:pt x="4694" y="2363"/>
                  </a:cubicBezTo>
                  <a:cubicBezTo>
                    <a:pt x="4694" y="2048"/>
                    <a:pt x="4820" y="1733"/>
                    <a:pt x="5041" y="1513"/>
                  </a:cubicBezTo>
                  <a:cubicBezTo>
                    <a:pt x="5293" y="1261"/>
                    <a:pt x="5577" y="1135"/>
                    <a:pt x="5923" y="1135"/>
                  </a:cubicBezTo>
                  <a:cubicBezTo>
                    <a:pt x="6112" y="1135"/>
                    <a:pt x="6301" y="1198"/>
                    <a:pt x="6459" y="1261"/>
                  </a:cubicBezTo>
                  <a:cubicBezTo>
                    <a:pt x="6522" y="1072"/>
                    <a:pt x="6616" y="914"/>
                    <a:pt x="6774" y="757"/>
                  </a:cubicBezTo>
                  <a:lnTo>
                    <a:pt x="6868" y="662"/>
                  </a:lnTo>
                  <a:lnTo>
                    <a:pt x="6868" y="1"/>
                  </a:lnTo>
                  <a:close/>
                </a:path>
              </a:pathLst>
            </a:custGeom>
            <a:solidFill>
              <a:srgbClr val="213A8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5" name="Google Shape;85;p1"/>
            <p:cNvSpPr/>
            <p:nvPr/>
          </p:nvSpPr>
          <p:spPr>
            <a:xfrm>
              <a:off x="-1951475" y="3838475"/>
              <a:ext cx="170925" cy="50425"/>
            </a:xfrm>
            <a:custGeom>
              <a:rect b="b" l="l" r="r" t="t"/>
              <a:pathLst>
                <a:path extrusionOk="0" h="2017" w="6837">
                  <a:moveTo>
                    <a:pt x="0" y="0"/>
                  </a:moveTo>
                  <a:lnTo>
                    <a:pt x="0" y="1008"/>
                  </a:lnTo>
                  <a:cubicBezTo>
                    <a:pt x="0" y="1544"/>
                    <a:pt x="473" y="2017"/>
                    <a:pt x="1008" y="2017"/>
                  </a:cubicBezTo>
                  <a:lnTo>
                    <a:pt x="5829" y="2017"/>
                  </a:lnTo>
                  <a:cubicBezTo>
                    <a:pt x="6333" y="2017"/>
                    <a:pt x="6774" y="1670"/>
                    <a:pt x="6837" y="1166"/>
                  </a:cubicBezTo>
                  <a:lnTo>
                    <a:pt x="6679" y="1071"/>
                  </a:lnTo>
                  <a:lnTo>
                    <a:pt x="3466" y="1071"/>
                  </a:lnTo>
                  <a:cubicBezTo>
                    <a:pt x="2867" y="1071"/>
                    <a:pt x="2363" y="599"/>
                    <a:pt x="2269" y="0"/>
                  </a:cubicBezTo>
                  <a:close/>
                </a:path>
              </a:pathLst>
            </a:custGeom>
            <a:solidFill>
              <a:srgbClr val="213A8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6" name="Google Shape;86;p1"/>
            <p:cNvSpPr/>
            <p:nvPr/>
          </p:nvSpPr>
          <p:spPr>
            <a:xfrm>
              <a:off x="-1912900" y="3675825"/>
              <a:ext cx="256800" cy="202825"/>
            </a:xfrm>
            <a:custGeom>
              <a:rect b="b" l="l" r="r" t="t"/>
              <a:pathLst>
                <a:path extrusionOk="0" h="8113" w="10272">
                  <a:moveTo>
                    <a:pt x="6085" y="0"/>
                  </a:moveTo>
                  <a:cubicBezTo>
                    <a:pt x="5955" y="0"/>
                    <a:pt x="5829" y="48"/>
                    <a:pt x="5735" y="142"/>
                  </a:cubicBezTo>
                  <a:cubicBezTo>
                    <a:pt x="5546" y="331"/>
                    <a:pt x="5546" y="646"/>
                    <a:pt x="5735" y="835"/>
                  </a:cubicBezTo>
                  <a:lnTo>
                    <a:pt x="6081" y="1213"/>
                  </a:lnTo>
                  <a:cubicBezTo>
                    <a:pt x="6207" y="1308"/>
                    <a:pt x="6207" y="1560"/>
                    <a:pt x="6081" y="1655"/>
                  </a:cubicBezTo>
                  <a:cubicBezTo>
                    <a:pt x="6034" y="1718"/>
                    <a:pt x="5948" y="1749"/>
                    <a:pt x="5857" y="1749"/>
                  </a:cubicBezTo>
                  <a:cubicBezTo>
                    <a:pt x="5766" y="1749"/>
                    <a:pt x="5672" y="1718"/>
                    <a:pt x="5609" y="1655"/>
                  </a:cubicBezTo>
                  <a:lnTo>
                    <a:pt x="4758" y="804"/>
                  </a:lnTo>
                  <a:cubicBezTo>
                    <a:pt x="4664" y="709"/>
                    <a:pt x="4538" y="662"/>
                    <a:pt x="4408" y="662"/>
                  </a:cubicBezTo>
                  <a:cubicBezTo>
                    <a:pt x="4278" y="662"/>
                    <a:pt x="4144" y="709"/>
                    <a:pt x="4034" y="804"/>
                  </a:cubicBezTo>
                  <a:cubicBezTo>
                    <a:pt x="3845" y="993"/>
                    <a:pt x="3845" y="1308"/>
                    <a:pt x="4034" y="1528"/>
                  </a:cubicBezTo>
                  <a:cubicBezTo>
                    <a:pt x="4034" y="1655"/>
                    <a:pt x="4884" y="2505"/>
                    <a:pt x="4821" y="2505"/>
                  </a:cubicBezTo>
                  <a:cubicBezTo>
                    <a:pt x="4947" y="2631"/>
                    <a:pt x="4947" y="2852"/>
                    <a:pt x="4821" y="2978"/>
                  </a:cubicBezTo>
                  <a:cubicBezTo>
                    <a:pt x="4774" y="3041"/>
                    <a:pt x="4687" y="3072"/>
                    <a:pt x="4601" y="3072"/>
                  </a:cubicBezTo>
                  <a:cubicBezTo>
                    <a:pt x="4514" y="3072"/>
                    <a:pt x="4427" y="3041"/>
                    <a:pt x="4380" y="2978"/>
                  </a:cubicBezTo>
                  <a:lnTo>
                    <a:pt x="3498" y="2096"/>
                  </a:lnTo>
                  <a:cubicBezTo>
                    <a:pt x="3403" y="2001"/>
                    <a:pt x="3277" y="1954"/>
                    <a:pt x="3151" y="1954"/>
                  </a:cubicBezTo>
                  <a:cubicBezTo>
                    <a:pt x="3025" y="1954"/>
                    <a:pt x="2899" y="2001"/>
                    <a:pt x="2805" y="2096"/>
                  </a:cubicBezTo>
                  <a:cubicBezTo>
                    <a:pt x="2584" y="2316"/>
                    <a:pt x="2584" y="2631"/>
                    <a:pt x="2805" y="2820"/>
                  </a:cubicBezTo>
                  <a:lnTo>
                    <a:pt x="3656" y="3671"/>
                  </a:lnTo>
                  <a:cubicBezTo>
                    <a:pt x="3782" y="3797"/>
                    <a:pt x="3782" y="4017"/>
                    <a:pt x="3656" y="4143"/>
                  </a:cubicBezTo>
                  <a:cubicBezTo>
                    <a:pt x="3593" y="4206"/>
                    <a:pt x="3506" y="4238"/>
                    <a:pt x="3419" y="4238"/>
                  </a:cubicBezTo>
                  <a:cubicBezTo>
                    <a:pt x="3333" y="4238"/>
                    <a:pt x="3246" y="4206"/>
                    <a:pt x="3183" y="4143"/>
                  </a:cubicBezTo>
                  <a:lnTo>
                    <a:pt x="883" y="1875"/>
                  </a:lnTo>
                  <a:cubicBezTo>
                    <a:pt x="789" y="1765"/>
                    <a:pt x="663" y="1710"/>
                    <a:pt x="537" y="1710"/>
                  </a:cubicBezTo>
                  <a:cubicBezTo>
                    <a:pt x="411" y="1710"/>
                    <a:pt x="284" y="1765"/>
                    <a:pt x="190" y="1875"/>
                  </a:cubicBezTo>
                  <a:cubicBezTo>
                    <a:pt x="1" y="2064"/>
                    <a:pt x="1" y="2379"/>
                    <a:pt x="190" y="2568"/>
                  </a:cubicBezTo>
                  <a:lnTo>
                    <a:pt x="1797" y="4206"/>
                  </a:lnTo>
                  <a:lnTo>
                    <a:pt x="3403" y="5845"/>
                  </a:lnTo>
                  <a:lnTo>
                    <a:pt x="1954" y="5845"/>
                  </a:lnTo>
                  <a:cubicBezTo>
                    <a:pt x="1671" y="5845"/>
                    <a:pt x="1450" y="6097"/>
                    <a:pt x="1450" y="6349"/>
                  </a:cubicBezTo>
                  <a:cubicBezTo>
                    <a:pt x="1450" y="6632"/>
                    <a:pt x="1671" y="6884"/>
                    <a:pt x="1954" y="6884"/>
                  </a:cubicBezTo>
                  <a:lnTo>
                    <a:pt x="5451" y="6884"/>
                  </a:lnTo>
                  <a:cubicBezTo>
                    <a:pt x="5514" y="6916"/>
                    <a:pt x="6491" y="7829"/>
                    <a:pt x="6491" y="7829"/>
                  </a:cubicBezTo>
                  <a:cubicBezTo>
                    <a:pt x="6680" y="8018"/>
                    <a:pt x="6948" y="8113"/>
                    <a:pt x="7216" y="8113"/>
                  </a:cubicBezTo>
                  <a:cubicBezTo>
                    <a:pt x="7483" y="8113"/>
                    <a:pt x="7751" y="8018"/>
                    <a:pt x="7940" y="7829"/>
                  </a:cubicBezTo>
                  <a:lnTo>
                    <a:pt x="9862" y="5876"/>
                  </a:lnTo>
                  <a:cubicBezTo>
                    <a:pt x="10272" y="5498"/>
                    <a:pt x="10272" y="4836"/>
                    <a:pt x="9862" y="4427"/>
                  </a:cubicBezTo>
                  <a:lnTo>
                    <a:pt x="9452" y="3986"/>
                  </a:lnTo>
                  <a:cubicBezTo>
                    <a:pt x="9326" y="3608"/>
                    <a:pt x="9043" y="3198"/>
                    <a:pt x="8822" y="2820"/>
                  </a:cubicBezTo>
                  <a:cubicBezTo>
                    <a:pt x="8570" y="2411"/>
                    <a:pt x="8350" y="2064"/>
                    <a:pt x="8035" y="1718"/>
                  </a:cubicBezTo>
                  <a:lnTo>
                    <a:pt x="6459" y="142"/>
                  </a:lnTo>
                  <a:cubicBezTo>
                    <a:pt x="6349" y="48"/>
                    <a:pt x="6215" y="0"/>
                    <a:pt x="6085" y="0"/>
                  </a:cubicBezTo>
                  <a:close/>
                </a:path>
              </a:pathLst>
            </a:custGeom>
            <a:solidFill>
              <a:srgbClr val="213A8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pic>
        <p:nvPicPr>
          <p:cNvPr id="87" name="Google Shape;87;p1"/>
          <p:cNvPicPr preferRelativeResize="0"/>
          <p:nvPr/>
        </p:nvPicPr>
        <p:blipFill rotWithShape="1">
          <a:blip r:embed="rId4">
            <a:alphaModFix/>
          </a:blip>
          <a:srcRect b="0" l="0" r="0" t="0"/>
          <a:stretch/>
        </p:blipFill>
        <p:spPr>
          <a:xfrm>
            <a:off x="3305298" y="1692173"/>
            <a:ext cx="820000" cy="820000"/>
          </a:xfrm>
          <a:prstGeom prst="rect">
            <a:avLst/>
          </a:prstGeom>
          <a:noFill/>
          <a:ln>
            <a:noFill/>
          </a:ln>
        </p:spPr>
      </p:pic>
      <p:grpSp>
        <p:nvGrpSpPr>
          <p:cNvPr id="88" name="Google Shape;88;p1"/>
          <p:cNvGrpSpPr/>
          <p:nvPr/>
        </p:nvGrpSpPr>
        <p:grpSpPr>
          <a:xfrm>
            <a:off x="5947539" y="1636373"/>
            <a:ext cx="368184" cy="337812"/>
            <a:chOff x="-33646250" y="3586425"/>
            <a:chExt cx="293000" cy="292225"/>
          </a:xfrm>
        </p:grpSpPr>
        <p:sp>
          <p:nvSpPr>
            <p:cNvPr id="89" name="Google Shape;89;p1"/>
            <p:cNvSpPr/>
            <p:nvPr/>
          </p:nvSpPr>
          <p:spPr>
            <a:xfrm>
              <a:off x="-33646250" y="3739225"/>
              <a:ext cx="141775" cy="139425"/>
            </a:xfrm>
            <a:custGeom>
              <a:rect b="b" l="l" r="r" t="t"/>
              <a:pathLst>
                <a:path extrusionOk="0" h="5577" w="5671">
                  <a:moveTo>
                    <a:pt x="4190" y="1"/>
                  </a:moveTo>
                  <a:cubicBezTo>
                    <a:pt x="4001" y="316"/>
                    <a:pt x="3970" y="725"/>
                    <a:pt x="4127" y="1040"/>
                  </a:cubicBezTo>
                  <a:lnTo>
                    <a:pt x="3497" y="1670"/>
                  </a:lnTo>
                  <a:cubicBezTo>
                    <a:pt x="3345" y="1589"/>
                    <a:pt x="3194" y="1550"/>
                    <a:pt x="3047" y="1550"/>
                  </a:cubicBezTo>
                  <a:cubicBezTo>
                    <a:pt x="2797" y="1550"/>
                    <a:pt x="2561" y="1661"/>
                    <a:pt x="2363" y="1859"/>
                  </a:cubicBezTo>
                  <a:lnTo>
                    <a:pt x="378" y="3813"/>
                  </a:lnTo>
                  <a:cubicBezTo>
                    <a:pt x="0" y="4222"/>
                    <a:pt x="0" y="4884"/>
                    <a:pt x="378" y="5293"/>
                  </a:cubicBezTo>
                  <a:cubicBezTo>
                    <a:pt x="583" y="5482"/>
                    <a:pt x="851" y="5577"/>
                    <a:pt x="1115" y="5577"/>
                  </a:cubicBezTo>
                  <a:cubicBezTo>
                    <a:pt x="1378" y="5577"/>
                    <a:pt x="1638" y="5482"/>
                    <a:pt x="1827" y="5293"/>
                  </a:cubicBezTo>
                  <a:lnTo>
                    <a:pt x="3812" y="3309"/>
                  </a:lnTo>
                  <a:cubicBezTo>
                    <a:pt x="4096" y="3025"/>
                    <a:pt x="4190" y="2553"/>
                    <a:pt x="4001" y="2143"/>
                  </a:cubicBezTo>
                  <a:lnTo>
                    <a:pt x="4631" y="1513"/>
                  </a:lnTo>
                  <a:cubicBezTo>
                    <a:pt x="4789" y="1576"/>
                    <a:pt x="4915" y="1607"/>
                    <a:pt x="5072" y="1607"/>
                  </a:cubicBezTo>
                  <a:cubicBezTo>
                    <a:pt x="5261" y="1607"/>
                    <a:pt x="5450" y="1544"/>
                    <a:pt x="5671" y="1418"/>
                  </a:cubicBezTo>
                  <a:cubicBezTo>
                    <a:pt x="5041" y="1040"/>
                    <a:pt x="4568" y="568"/>
                    <a:pt x="4190" y="1"/>
                  </a:cubicBezTo>
                  <a:close/>
                </a:path>
              </a:pathLst>
            </a:custGeom>
            <a:solidFill>
              <a:srgbClr val="213A8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0" name="Google Shape;90;p1"/>
            <p:cNvSpPr/>
            <p:nvPr/>
          </p:nvSpPr>
          <p:spPr>
            <a:xfrm>
              <a:off x="-33541500" y="3586425"/>
              <a:ext cx="188250" cy="187475"/>
            </a:xfrm>
            <a:custGeom>
              <a:rect b="b" l="l" r="r" t="t"/>
              <a:pathLst>
                <a:path extrusionOk="0" h="7499" w="7530">
                  <a:moveTo>
                    <a:pt x="3718" y="1387"/>
                  </a:moveTo>
                  <a:cubicBezTo>
                    <a:pt x="4253" y="1387"/>
                    <a:pt x="4726" y="1859"/>
                    <a:pt x="4726" y="2427"/>
                  </a:cubicBezTo>
                  <a:cubicBezTo>
                    <a:pt x="4789" y="2805"/>
                    <a:pt x="4505" y="3214"/>
                    <a:pt x="4096" y="3372"/>
                  </a:cubicBezTo>
                  <a:lnTo>
                    <a:pt x="4096" y="3750"/>
                  </a:lnTo>
                  <a:cubicBezTo>
                    <a:pt x="4096" y="3939"/>
                    <a:pt x="3938" y="4096"/>
                    <a:pt x="3749" y="4096"/>
                  </a:cubicBezTo>
                  <a:cubicBezTo>
                    <a:pt x="3560" y="4096"/>
                    <a:pt x="3403" y="3939"/>
                    <a:pt x="3403" y="3750"/>
                  </a:cubicBezTo>
                  <a:lnTo>
                    <a:pt x="3403" y="3372"/>
                  </a:lnTo>
                  <a:cubicBezTo>
                    <a:pt x="3403" y="3088"/>
                    <a:pt x="3592" y="2805"/>
                    <a:pt x="3875" y="2742"/>
                  </a:cubicBezTo>
                  <a:cubicBezTo>
                    <a:pt x="4001" y="2679"/>
                    <a:pt x="4096" y="2521"/>
                    <a:pt x="4096" y="2427"/>
                  </a:cubicBezTo>
                  <a:cubicBezTo>
                    <a:pt x="4096" y="2206"/>
                    <a:pt x="3938" y="2049"/>
                    <a:pt x="3749" y="2049"/>
                  </a:cubicBezTo>
                  <a:cubicBezTo>
                    <a:pt x="3560" y="2049"/>
                    <a:pt x="3403" y="2206"/>
                    <a:pt x="3403" y="2427"/>
                  </a:cubicBezTo>
                  <a:cubicBezTo>
                    <a:pt x="3403" y="2616"/>
                    <a:pt x="3245" y="2773"/>
                    <a:pt x="3056" y="2773"/>
                  </a:cubicBezTo>
                  <a:cubicBezTo>
                    <a:pt x="2836" y="2773"/>
                    <a:pt x="2678" y="2616"/>
                    <a:pt x="2678" y="2427"/>
                  </a:cubicBezTo>
                  <a:cubicBezTo>
                    <a:pt x="2678" y="1859"/>
                    <a:pt x="3151" y="1387"/>
                    <a:pt x="3718" y="1387"/>
                  </a:cubicBezTo>
                  <a:close/>
                  <a:moveTo>
                    <a:pt x="3749" y="4726"/>
                  </a:moveTo>
                  <a:cubicBezTo>
                    <a:pt x="3938" y="4726"/>
                    <a:pt x="4096" y="4884"/>
                    <a:pt x="4096" y="5104"/>
                  </a:cubicBezTo>
                  <a:cubicBezTo>
                    <a:pt x="4096" y="5294"/>
                    <a:pt x="3938" y="5451"/>
                    <a:pt x="3749" y="5451"/>
                  </a:cubicBezTo>
                  <a:cubicBezTo>
                    <a:pt x="3560" y="5451"/>
                    <a:pt x="3403" y="5294"/>
                    <a:pt x="3403" y="5104"/>
                  </a:cubicBezTo>
                  <a:cubicBezTo>
                    <a:pt x="3403" y="4884"/>
                    <a:pt x="3560" y="4726"/>
                    <a:pt x="3749" y="4726"/>
                  </a:cubicBezTo>
                  <a:close/>
                  <a:moveTo>
                    <a:pt x="3749" y="1"/>
                  </a:moveTo>
                  <a:cubicBezTo>
                    <a:pt x="1670" y="1"/>
                    <a:pt x="0" y="1702"/>
                    <a:pt x="0" y="3750"/>
                  </a:cubicBezTo>
                  <a:cubicBezTo>
                    <a:pt x="0" y="5829"/>
                    <a:pt x="1702" y="7499"/>
                    <a:pt x="3749" y="7499"/>
                  </a:cubicBezTo>
                  <a:cubicBezTo>
                    <a:pt x="5829" y="7499"/>
                    <a:pt x="7498" y="5798"/>
                    <a:pt x="7498" y="3750"/>
                  </a:cubicBezTo>
                  <a:cubicBezTo>
                    <a:pt x="7530" y="1670"/>
                    <a:pt x="5829" y="1"/>
                    <a:pt x="3749" y="1"/>
                  </a:cubicBezTo>
                  <a:close/>
                </a:path>
              </a:pathLst>
            </a:custGeom>
            <a:solidFill>
              <a:srgbClr val="213A8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91" name="Google Shape;91;p1"/>
          <p:cNvGrpSpPr/>
          <p:nvPr/>
        </p:nvGrpSpPr>
        <p:grpSpPr>
          <a:xfrm>
            <a:off x="5992476" y="2171044"/>
            <a:ext cx="368188" cy="337804"/>
            <a:chOff x="-22845575" y="3504075"/>
            <a:chExt cx="296950" cy="295025"/>
          </a:xfrm>
        </p:grpSpPr>
        <p:sp>
          <p:nvSpPr>
            <p:cNvPr id="92" name="Google Shape;92;p1"/>
            <p:cNvSpPr/>
            <p:nvPr/>
          </p:nvSpPr>
          <p:spPr>
            <a:xfrm>
              <a:off x="-22688825" y="3504100"/>
              <a:ext cx="140200" cy="295000"/>
            </a:xfrm>
            <a:custGeom>
              <a:rect b="b" l="l" r="r" t="t"/>
              <a:pathLst>
                <a:path extrusionOk="0" h="11800" w="5608">
                  <a:moveTo>
                    <a:pt x="1465" y="2908"/>
                  </a:moveTo>
                  <a:cubicBezTo>
                    <a:pt x="1552" y="2908"/>
                    <a:pt x="1638" y="2931"/>
                    <a:pt x="1701" y="2979"/>
                  </a:cubicBezTo>
                  <a:cubicBezTo>
                    <a:pt x="1827" y="3105"/>
                    <a:pt x="1827" y="3357"/>
                    <a:pt x="1701" y="3451"/>
                  </a:cubicBezTo>
                  <a:cubicBezTo>
                    <a:pt x="1292" y="3861"/>
                    <a:pt x="1292" y="4522"/>
                    <a:pt x="1701" y="4932"/>
                  </a:cubicBezTo>
                  <a:cubicBezTo>
                    <a:pt x="1827" y="5026"/>
                    <a:pt x="1827" y="5279"/>
                    <a:pt x="1701" y="5373"/>
                  </a:cubicBezTo>
                  <a:cubicBezTo>
                    <a:pt x="1632" y="5477"/>
                    <a:pt x="1544" y="5524"/>
                    <a:pt x="1452" y="5524"/>
                  </a:cubicBezTo>
                  <a:cubicBezTo>
                    <a:pt x="1377" y="5524"/>
                    <a:pt x="1300" y="5493"/>
                    <a:pt x="1229" y="5436"/>
                  </a:cubicBezTo>
                  <a:cubicBezTo>
                    <a:pt x="567" y="4774"/>
                    <a:pt x="567" y="3672"/>
                    <a:pt x="1229" y="2979"/>
                  </a:cubicBezTo>
                  <a:cubicBezTo>
                    <a:pt x="1292" y="2931"/>
                    <a:pt x="1378" y="2908"/>
                    <a:pt x="1465" y="2908"/>
                  </a:cubicBezTo>
                  <a:close/>
                  <a:moveTo>
                    <a:pt x="2461" y="7313"/>
                  </a:moveTo>
                  <a:cubicBezTo>
                    <a:pt x="2532" y="7313"/>
                    <a:pt x="2605" y="7318"/>
                    <a:pt x="2678" y="7326"/>
                  </a:cubicBezTo>
                  <a:cubicBezTo>
                    <a:pt x="2867" y="7358"/>
                    <a:pt x="3025" y="7515"/>
                    <a:pt x="2993" y="7704"/>
                  </a:cubicBezTo>
                  <a:cubicBezTo>
                    <a:pt x="2962" y="7925"/>
                    <a:pt x="2804" y="8019"/>
                    <a:pt x="2615" y="8019"/>
                  </a:cubicBezTo>
                  <a:cubicBezTo>
                    <a:pt x="2579" y="8016"/>
                    <a:pt x="2543" y="8014"/>
                    <a:pt x="2507" y="8014"/>
                  </a:cubicBezTo>
                  <a:cubicBezTo>
                    <a:pt x="1947" y="8014"/>
                    <a:pt x="1418" y="8467"/>
                    <a:pt x="1418" y="9059"/>
                  </a:cubicBezTo>
                  <a:cubicBezTo>
                    <a:pt x="1418" y="9248"/>
                    <a:pt x="1260" y="9406"/>
                    <a:pt x="1071" y="9406"/>
                  </a:cubicBezTo>
                  <a:cubicBezTo>
                    <a:pt x="882" y="9406"/>
                    <a:pt x="725" y="9248"/>
                    <a:pt x="725" y="9059"/>
                  </a:cubicBezTo>
                  <a:cubicBezTo>
                    <a:pt x="725" y="8091"/>
                    <a:pt x="1490" y="7313"/>
                    <a:pt x="2461" y="7313"/>
                  </a:cubicBezTo>
                  <a:close/>
                  <a:moveTo>
                    <a:pt x="1060" y="0"/>
                  </a:moveTo>
                  <a:cubicBezTo>
                    <a:pt x="689" y="0"/>
                    <a:pt x="327" y="130"/>
                    <a:pt x="0" y="364"/>
                  </a:cubicBezTo>
                  <a:lnTo>
                    <a:pt x="0" y="5247"/>
                  </a:lnTo>
                  <a:cubicBezTo>
                    <a:pt x="0" y="5814"/>
                    <a:pt x="473" y="6255"/>
                    <a:pt x="1040" y="6255"/>
                  </a:cubicBezTo>
                  <a:cubicBezTo>
                    <a:pt x="1229" y="6255"/>
                    <a:pt x="1386" y="6413"/>
                    <a:pt x="1386" y="6602"/>
                  </a:cubicBezTo>
                  <a:cubicBezTo>
                    <a:pt x="1386" y="6822"/>
                    <a:pt x="1229" y="6948"/>
                    <a:pt x="1040" y="6948"/>
                  </a:cubicBezTo>
                  <a:cubicBezTo>
                    <a:pt x="630" y="6948"/>
                    <a:pt x="284" y="6854"/>
                    <a:pt x="0" y="6602"/>
                  </a:cubicBezTo>
                  <a:lnTo>
                    <a:pt x="0" y="11453"/>
                  </a:lnTo>
                  <a:cubicBezTo>
                    <a:pt x="284" y="11705"/>
                    <a:pt x="630" y="11800"/>
                    <a:pt x="1040" y="11800"/>
                  </a:cubicBezTo>
                  <a:cubicBezTo>
                    <a:pt x="1733" y="11800"/>
                    <a:pt x="2363" y="11359"/>
                    <a:pt x="2647" y="10760"/>
                  </a:cubicBezTo>
                  <a:cubicBezTo>
                    <a:pt x="3497" y="10634"/>
                    <a:pt x="4190" y="9910"/>
                    <a:pt x="4190" y="9028"/>
                  </a:cubicBezTo>
                  <a:cubicBezTo>
                    <a:pt x="4190" y="8902"/>
                    <a:pt x="4159" y="8776"/>
                    <a:pt x="4159" y="8618"/>
                  </a:cubicBezTo>
                  <a:cubicBezTo>
                    <a:pt x="4505" y="8555"/>
                    <a:pt x="4820" y="8397"/>
                    <a:pt x="5104" y="8145"/>
                  </a:cubicBezTo>
                  <a:cubicBezTo>
                    <a:pt x="5419" y="7830"/>
                    <a:pt x="5608" y="7389"/>
                    <a:pt x="5608" y="6917"/>
                  </a:cubicBezTo>
                  <a:cubicBezTo>
                    <a:pt x="5608" y="6539"/>
                    <a:pt x="5482" y="6192"/>
                    <a:pt x="5261" y="5909"/>
                  </a:cubicBezTo>
                  <a:cubicBezTo>
                    <a:pt x="5482" y="5594"/>
                    <a:pt x="5608" y="5247"/>
                    <a:pt x="5608" y="4869"/>
                  </a:cubicBezTo>
                  <a:cubicBezTo>
                    <a:pt x="5608" y="4396"/>
                    <a:pt x="5387" y="3987"/>
                    <a:pt x="5072" y="3672"/>
                  </a:cubicBezTo>
                  <a:cubicBezTo>
                    <a:pt x="4852" y="3420"/>
                    <a:pt x="4505" y="3262"/>
                    <a:pt x="4127" y="3199"/>
                  </a:cubicBezTo>
                  <a:cubicBezTo>
                    <a:pt x="4253" y="2632"/>
                    <a:pt x="4096" y="2002"/>
                    <a:pt x="3655" y="1561"/>
                  </a:cubicBezTo>
                  <a:cubicBezTo>
                    <a:pt x="3403" y="1309"/>
                    <a:pt x="3025" y="1120"/>
                    <a:pt x="2647" y="1088"/>
                  </a:cubicBezTo>
                  <a:cubicBezTo>
                    <a:pt x="2394" y="584"/>
                    <a:pt x="1985" y="143"/>
                    <a:pt x="1449" y="49"/>
                  </a:cubicBezTo>
                  <a:cubicBezTo>
                    <a:pt x="1319" y="16"/>
                    <a:pt x="1189" y="0"/>
                    <a:pt x="1060" y="0"/>
                  </a:cubicBezTo>
                  <a:close/>
                </a:path>
              </a:pathLst>
            </a:custGeom>
            <a:solidFill>
              <a:srgbClr val="213A8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3" name="Google Shape;93;p1"/>
            <p:cNvSpPr/>
            <p:nvPr/>
          </p:nvSpPr>
          <p:spPr>
            <a:xfrm>
              <a:off x="-22845575" y="3504075"/>
              <a:ext cx="139425" cy="294250"/>
            </a:xfrm>
            <a:custGeom>
              <a:rect b="b" l="l" r="r" t="t"/>
              <a:pathLst>
                <a:path extrusionOk="0" h="11770" w="5577">
                  <a:moveTo>
                    <a:pt x="4187" y="2948"/>
                  </a:moveTo>
                  <a:cubicBezTo>
                    <a:pt x="4277" y="2948"/>
                    <a:pt x="4364" y="2980"/>
                    <a:pt x="4411" y="3043"/>
                  </a:cubicBezTo>
                  <a:cubicBezTo>
                    <a:pt x="5104" y="3673"/>
                    <a:pt x="5104" y="4775"/>
                    <a:pt x="4411" y="5437"/>
                  </a:cubicBezTo>
                  <a:cubicBezTo>
                    <a:pt x="4364" y="5500"/>
                    <a:pt x="4277" y="5532"/>
                    <a:pt x="4187" y="5532"/>
                  </a:cubicBezTo>
                  <a:cubicBezTo>
                    <a:pt x="4096" y="5532"/>
                    <a:pt x="4002" y="5500"/>
                    <a:pt x="3939" y="5437"/>
                  </a:cubicBezTo>
                  <a:cubicBezTo>
                    <a:pt x="3844" y="5311"/>
                    <a:pt x="3844" y="5090"/>
                    <a:pt x="3939" y="4964"/>
                  </a:cubicBezTo>
                  <a:cubicBezTo>
                    <a:pt x="4348" y="4555"/>
                    <a:pt x="4348" y="3893"/>
                    <a:pt x="3939" y="3515"/>
                  </a:cubicBezTo>
                  <a:cubicBezTo>
                    <a:pt x="3844" y="3389"/>
                    <a:pt x="3844" y="3137"/>
                    <a:pt x="3939" y="3043"/>
                  </a:cubicBezTo>
                  <a:cubicBezTo>
                    <a:pt x="4002" y="2980"/>
                    <a:pt x="4096" y="2948"/>
                    <a:pt x="4187" y="2948"/>
                  </a:cubicBezTo>
                  <a:close/>
                  <a:moveTo>
                    <a:pt x="3148" y="7314"/>
                  </a:moveTo>
                  <a:cubicBezTo>
                    <a:pt x="4123" y="7314"/>
                    <a:pt x="4915" y="8092"/>
                    <a:pt x="4915" y="9060"/>
                  </a:cubicBezTo>
                  <a:cubicBezTo>
                    <a:pt x="4915" y="9249"/>
                    <a:pt x="4726" y="9407"/>
                    <a:pt x="4537" y="9407"/>
                  </a:cubicBezTo>
                  <a:cubicBezTo>
                    <a:pt x="4348" y="9407"/>
                    <a:pt x="4191" y="9249"/>
                    <a:pt x="4191" y="9060"/>
                  </a:cubicBezTo>
                  <a:cubicBezTo>
                    <a:pt x="4191" y="8468"/>
                    <a:pt x="3662" y="8015"/>
                    <a:pt x="3101" y="8015"/>
                  </a:cubicBezTo>
                  <a:cubicBezTo>
                    <a:pt x="3066" y="8015"/>
                    <a:pt x="3030" y="8017"/>
                    <a:pt x="2994" y="8020"/>
                  </a:cubicBezTo>
                  <a:cubicBezTo>
                    <a:pt x="2968" y="8029"/>
                    <a:pt x="2944" y="8033"/>
                    <a:pt x="2920" y="8033"/>
                  </a:cubicBezTo>
                  <a:cubicBezTo>
                    <a:pt x="2765" y="8033"/>
                    <a:pt x="2643" y="7869"/>
                    <a:pt x="2616" y="7705"/>
                  </a:cubicBezTo>
                  <a:cubicBezTo>
                    <a:pt x="2584" y="7516"/>
                    <a:pt x="2742" y="7359"/>
                    <a:pt x="2931" y="7327"/>
                  </a:cubicBezTo>
                  <a:cubicBezTo>
                    <a:pt x="3004" y="7319"/>
                    <a:pt x="3077" y="7314"/>
                    <a:pt x="3148" y="7314"/>
                  </a:cubicBezTo>
                  <a:close/>
                  <a:moveTo>
                    <a:pt x="4581" y="0"/>
                  </a:moveTo>
                  <a:cubicBezTo>
                    <a:pt x="4444" y="0"/>
                    <a:pt x="4303" y="16"/>
                    <a:pt x="4159" y="50"/>
                  </a:cubicBezTo>
                  <a:cubicBezTo>
                    <a:pt x="3592" y="144"/>
                    <a:pt x="3214" y="585"/>
                    <a:pt x="2962" y="1089"/>
                  </a:cubicBezTo>
                  <a:cubicBezTo>
                    <a:pt x="2584" y="1152"/>
                    <a:pt x="2206" y="1310"/>
                    <a:pt x="1954" y="1562"/>
                  </a:cubicBezTo>
                  <a:cubicBezTo>
                    <a:pt x="1513" y="2003"/>
                    <a:pt x="1355" y="2633"/>
                    <a:pt x="1481" y="3200"/>
                  </a:cubicBezTo>
                  <a:cubicBezTo>
                    <a:pt x="1135" y="3232"/>
                    <a:pt x="820" y="3389"/>
                    <a:pt x="536" y="3673"/>
                  </a:cubicBezTo>
                  <a:cubicBezTo>
                    <a:pt x="221" y="3988"/>
                    <a:pt x="1" y="4397"/>
                    <a:pt x="1" y="4870"/>
                  </a:cubicBezTo>
                  <a:cubicBezTo>
                    <a:pt x="1" y="5280"/>
                    <a:pt x="127" y="5626"/>
                    <a:pt x="379" y="5910"/>
                  </a:cubicBezTo>
                  <a:cubicBezTo>
                    <a:pt x="127" y="6225"/>
                    <a:pt x="1" y="6571"/>
                    <a:pt x="1" y="6918"/>
                  </a:cubicBezTo>
                  <a:cubicBezTo>
                    <a:pt x="1" y="7390"/>
                    <a:pt x="221" y="7831"/>
                    <a:pt x="536" y="8146"/>
                  </a:cubicBezTo>
                  <a:cubicBezTo>
                    <a:pt x="788" y="8430"/>
                    <a:pt x="1135" y="8588"/>
                    <a:pt x="1481" y="8619"/>
                  </a:cubicBezTo>
                  <a:cubicBezTo>
                    <a:pt x="1229" y="9690"/>
                    <a:pt x="1985" y="10604"/>
                    <a:pt x="2931" y="10698"/>
                  </a:cubicBezTo>
                  <a:cubicBezTo>
                    <a:pt x="3214" y="11328"/>
                    <a:pt x="3781" y="11769"/>
                    <a:pt x="4537" y="11769"/>
                  </a:cubicBezTo>
                  <a:cubicBezTo>
                    <a:pt x="4947" y="11769"/>
                    <a:pt x="5293" y="11612"/>
                    <a:pt x="5577" y="11423"/>
                  </a:cubicBezTo>
                  <a:lnTo>
                    <a:pt x="5577" y="6571"/>
                  </a:lnTo>
                  <a:cubicBezTo>
                    <a:pt x="5293" y="6823"/>
                    <a:pt x="4947" y="6918"/>
                    <a:pt x="4537" y="6918"/>
                  </a:cubicBezTo>
                  <a:cubicBezTo>
                    <a:pt x="4348" y="6918"/>
                    <a:pt x="4191" y="6760"/>
                    <a:pt x="4191" y="6571"/>
                  </a:cubicBezTo>
                  <a:cubicBezTo>
                    <a:pt x="4191" y="6382"/>
                    <a:pt x="4348" y="6225"/>
                    <a:pt x="4537" y="6225"/>
                  </a:cubicBezTo>
                  <a:cubicBezTo>
                    <a:pt x="5136" y="6225"/>
                    <a:pt x="5577" y="5752"/>
                    <a:pt x="5577" y="5185"/>
                  </a:cubicBezTo>
                  <a:lnTo>
                    <a:pt x="5577" y="302"/>
                  </a:lnTo>
                  <a:cubicBezTo>
                    <a:pt x="5300" y="117"/>
                    <a:pt x="4956" y="0"/>
                    <a:pt x="4581" y="0"/>
                  </a:cubicBezTo>
                  <a:close/>
                </a:path>
              </a:pathLst>
            </a:custGeom>
            <a:solidFill>
              <a:srgbClr val="213A8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pic>
        <p:nvPicPr>
          <p:cNvPr id="94" name="Google Shape;94;p1"/>
          <p:cNvPicPr preferRelativeResize="0"/>
          <p:nvPr/>
        </p:nvPicPr>
        <p:blipFill rotWithShape="1">
          <a:blip r:embed="rId5">
            <a:alphaModFix/>
          </a:blip>
          <a:srcRect b="0" l="0" r="0" t="0"/>
          <a:stretch/>
        </p:blipFill>
        <p:spPr>
          <a:xfrm>
            <a:off x="1255856" y="7259264"/>
            <a:ext cx="265980" cy="234808"/>
          </a:xfrm>
          <a:prstGeom prst="rect">
            <a:avLst/>
          </a:prstGeom>
          <a:noFill/>
          <a:ln>
            <a:noFill/>
          </a:ln>
        </p:spPr>
      </p:pic>
      <p:sp>
        <p:nvSpPr>
          <p:cNvPr id="95" name="Google Shape;95;p1"/>
          <p:cNvSpPr/>
          <p:nvPr/>
        </p:nvSpPr>
        <p:spPr>
          <a:xfrm>
            <a:off x="6224100" y="263975"/>
            <a:ext cx="1051200" cy="1007400"/>
          </a:xfrm>
          <a:prstGeom prst="rect">
            <a:avLst/>
          </a:prstGeom>
          <a:noFill/>
          <a:ln cap="flat" cmpd="sng" w="38100">
            <a:solidFill>
              <a:srgbClr val="E6334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6" name="Google Shape;96;p1"/>
          <p:cNvSpPr/>
          <p:nvPr/>
        </p:nvSpPr>
        <p:spPr>
          <a:xfrm>
            <a:off x="6315729" y="317347"/>
            <a:ext cx="188758" cy="207070"/>
          </a:xfrm>
          <a:custGeom>
            <a:rect b="b" l="l" r="r" t="t"/>
            <a:pathLst>
              <a:path extrusionOk="0" h="18196" w="19601">
                <a:moveTo>
                  <a:pt x="9798" y="0"/>
                </a:moveTo>
                <a:cubicBezTo>
                  <a:pt x="9597" y="0"/>
                  <a:pt x="9397" y="104"/>
                  <a:pt x="9293" y="312"/>
                </a:cubicBezTo>
                <a:lnTo>
                  <a:pt x="6619" y="5666"/>
                </a:lnTo>
                <a:lnTo>
                  <a:pt x="648" y="6524"/>
                </a:lnTo>
                <a:cubicBezTo>
                  <a:pt x="184" y="6590"/>
                  <a:pt x="1" y="7163"/>
                  <a:pt x="338" y="7488"/>
                </a:cubicBezTo>
                <a:lnTo>
                  <a:pt x="4659" y="11652"/>
                </a:lnTo>
                <a:lnTo>
                  <a:pt x="3638" y="17530"/>
                </a:lnTo>
                <a:cubicBezTo>
                  <a:pt x="3574" y="17898"/>
                  <a:pt x="3865" y="18195"/>
                  <a:pt x="4195" y="18195"/>
                </a:cubicBezTo>
                <a:cubicBezTo>
                  <a:pt x="4281" y="18195"/>
                  <a:pt x="4371" y="18175"/>
                  <a:pt x="4457" y="18129"/>
                </a:cubicBezTo>
                <a:lnTo>
                  <a:pt x="9802" y="15350"/>
                </a:lnTo>
                <a:lnTo>
                  <a:pt x="15147" y="18129"/>
                </a:lnTo>
                <a:cubicBezTo>
                  <a:pt x="15233" y="18175"/>
                  <a:pt x="15322" y="18195"/>
                  <a:pt x="15408" y="18195"/>
                </a:cubicBezTo>
                <a:cubicBezTo>
                  <a:pt x="15736" y="18195"/>
                  <a:pt x="16025" y="17898"/>
                  <a:pt x="15963" y="17533"/>
                </a:cubicBezTo>
                <a:lnTo>
                  <a:pt x="14942" y="11652"/>
                </a:lnTo>
                <a:lnTo>
                  <a:pt x="19263" y="7491"/>
                </a:lnTo>
                <a:cubicBezTo>
                  <a:pt x="19601" y="7163"/>
                  <a:pt x="19417" y="6590"/>
                  <a:pt x="18950" y="6524"/>
                </a:cubicBezTo>
                <a:lnTo>
                  <a:pt x="12976" y="5666"/>
                </a:lnTo>
                <a:lnTo>
                  <a:pt x="10302" y="312"/>
                </a:lnTo>
                <a:cubicBezTo>
                  <a:pt x="10198" y="104"/>
                  <a:pt x="9998" y="0"/>
                  <a:pt x="9798" y="0"/>
                </a:cubicBezTo>
                <a:close/>
              </a:path>
            </a:pathLst>
          </a:custGeom>
          <a:solidFill>
            <a:srgbClr val="E63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97" name="Google Shape;97;p1"/>
          <p:cNvSpPr/>
          <p:nvPr/>
        </p:nvSpPr>
        <p:spPr>
          <a:xfrm>
            <a:off x="6315729" y="531897"/>
            <a:ext cx="188758" cy="207070"/>
          </a:xfrm>
          <a:custGeom>
            <a:rect b="b" l="l" r="r" t="t"/>
            <a:pathLst>
              <a:path extrusionOk="0" h="18196" w="19601">
                <a:moveTo>
                  <a:pt x="9798" y="0"/>
                </a:moveTo>
                <a:cubicBezTo>
                  <a:pt x="9597" y="0"/>
                  <a:pt x="9397" y="104"/>
                  <a:pt x="9293" y="312"/>
                </a:cubicBezTo>
                <a:lnTo>
                  <a:pt x="6619" y="5666"/>
                </a:lnTo>
                <a:lnTo>
                  <a:pt x="648" y="6524"/>
                </a:lnTo>
                <a:cubicBezTo>
                  <a:pt x="184" y="6590"/>
                  <a:pt x="1" y="7163"/>
                  <a:pt x="338" y="7488"/>
                </a:cubicBezTo>
                <a:lnTo>
                  <a:pt x="4659" y="11652"/>
                </a:lnTo>
                <a:lnTo>
                  <a:pt x="3638" y="17530"/>
                </a:lnTo>
                <a:cubicBezTo>
                  <a:pt x="3574" y="17898"/>
                  <a:pt x="3865" y="18195"/>
                  <a:pt x="4195" y="18195"/>
                </a:cubicBezTo>
                <a:cubicBezTo>
                  <a:pt x="4281" y="18195"/>
                  <a:pt x="4371" y="18175"/>
                  <a:pt x="4457" y="18129"/>
                </a:cubicBezTo>
                <a:lnTo>
                  <a:pt x="9802" y="15350"/>
                </a:lnTo>
                <a:lnTo>
                  <a:pt x="15147" y="18129"/>
                </a:lnTo>
                <a:cubicBezTo>
                  <a:pt x="15233" y="18175"/>
                  <a:pt x="15322" y="18195"/>
                  <a:pt x="15408" y="18195"/>
                </a:cubicBezTo>
                <a:cubicBezTo>
                  <a:pt x="15736" y="18195"/>
                  <a:pt x="16025" y="17898"/>
                  <a:pt x="15963" y="17533"/>
                </a:cubicBezTo>
                <a:lnTo>
                  <a:pt x="14942" y="11652"/>
                </a:lnTo>
                <a:lnTo>
                  <a:pt x="19263" y="7491"/>
                </a:lnTo>
                <a:cubicBezTo>
                  <a:pt x="19601" y="7163"/>
                  <a:pt x="19417" y="6590"/>
                  <a:pt x="18950" y="6524"/>
                </a:cubicBezTo>
                <a:lnTo>
                  <a:pt x="12976" y="5666"/>
                </a:lnTo>
                <a:lnTo>
                  <a:pt x="10302" y="312"/>
                </a:lnTo>
                <a:cubicBezTo>
                  <a:pt x="10198" y="104"/>
                  <a:pt x="9998" y="0"/>
                  <a:pt x="9798" y="0"/>
                </a:cubicBezTo>
                <a:close/>
              </a:path>
            </a:pathLst>
          </a:custGeom>
          <a:solidFill>
            <a:srgbClr val="78D2A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98" name="Google Shape;98;p1"/>
          <p:cNvSpPr/>
          <p:nvPr/>
        </p:nvSpPr>
        <p:spPr>
          <a:xfrm>
            <a:off x="6315729" y="746447"/>
            <a:ext cx="188758" cy="207070"/>
          </a:xfrm>
          <a:custGeom>
            <a:rect b="b" l="l" r="r" t="t"/>
            <a:pathLst>
              <a:path extrusionOk="0" h="18196" w="19601">
                <a:moveTo>
                  <a:pt x="9798" y="0"/>
                </a:moveTo>
                <a:cubicBezTo>
                  <a:pt x="9597" y="0"/>
                  <a:pt x="9397" y="104"/>
                  <a:pt x="9293" y="312"/>
                </a:cubicBezTo>
                <a:lnTo>
                  <a:pt x="6619" y="5666"/>
                </a:lnTo>
                <a:lnTo>
                  <a:pt x="648" y="6524"/>
                </a:lnTo>
                <a:cubicBezTo>
                  <a:pt x="184" y="6590"/>
                  <a:pt x="1" y="7163"/>
                  <a:pt x="338" y="7488"/>
                </a:cubicBezTo>
                <a:lnTo>
                  <a:pt x="4659" y="11652"/>
                </a:lnTo>
                <a:lnTo>
                  <a:pt x="3638" y="17530"/>
                </a:lnTo>
                <a:cubicBezTo>
                  <a:pt x="3574" y="17898"/>
                  <a:pt x="3865" y="18195"/>
                  <a:pt x="4195" y="18195"/>
                </a:cubicBezTo>
                <a:cubicBezTo>
                  <a:pt x="4281" y="18195"/>
                  <a:pt x="4371" y="18175"/>
                  <a:pt x="4457" y="18129"/>
                </a:cubicBezTo>
                <a:lnTo>
                  <a:pt x="9802" y="15350"/>
                </a:lnTo>
                <a:lnTo>
                  <a:pt x="15147" y="18129"/>
                </a:lnTo>
                <a:cubicBezTo>
                  <a:pt x="15233" y="18175"/>
                  <a:pt x="15322" y="18195"/>
                  <a:pt x="15408" y="18195"/>
                </a:cubicBezTo>
                <a:cubicBezTo>
                  <a:pt x="15736" y="18195"/>
                  <a:pt x="16025" y="17898"/>
                  <a:pt x="15963" y="17533"/>
                </a:cubicBezTo>
                <a:lnTo>
                  <a:pt x="14942" y="11652"/>
                </a:lnTo>
                <a:lnTo>
                  <a:pt x="19263" y="7491"/>
                </a:lnTo>
                <a:cubicBezTo>
                  <a:pt x="19601" y="7163"/>
                  <a:pt x="19417" y="6590"/>
                  <a:pt x="18950" y="6524"/>
                </a:cubicBezTo>
                <a:lnTo>
                  <a:pt x="12976" y="5666"/>
                </a:lnTo>
                <a:lnTo>
                  <a:pt x="10302" y="312"/>
                </a:lnTo>
                <a:cubicBezTo>
                  <a:pt x="10198" y="104"/>
                  <a:pt x="9998" y="0"/>
                  <a:pt x="9798" y="0"/>
                </a:cubicBezTo>
                <a:close/>
              </a:path>
            </a:pathLst>
          </a:custGeom>
          <a:solidFill>
            <a:srgbClr val="FFEFB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99" name="Google Shape;99;p1"/>
          <p:cNvSpPr/>
          <p:nvPr/>
        </p:nvSpPr>
        <p:spPr>
          <a:xfrm>
            <a:off x="6315729" y="1002522"/>
            <a:ext cx="188758" cy="207070"/>
          </a:xfrm>
          <a:custGeom>
            <a:rect b="b" l="l" r="r" t="t"/>
            <a:pathLst>
              <a:path extrusionOk="0" h="18196" w="19601">
                <a:moveTo>
                  <a:pt x="9798" y="0"/>
                </a:moveTo>
                <a:cubicBezTo>
                  <a:pt x="9597" y="0"/>
                  <a:pt x="9397" y="104"/>
                  <a:pt x="9293" y="312"/>
                </a:cubicBezTo>
                <a:lnTo>
                  <a:pt x="6619" y="5666"/>
                </a:lnTo>
                <a:lnTo>
                  <a:pt x="648" y="6524"/>
                </a:lnTo>
                <a:cubicBezTo>
                  <a:pt x="184" y="6590"/>
                  <a:pt x="1" y="7163"/>
                  <a:pt x="338" y="7488"/>
                </a:cubicBezTo>
                <a:lnTo>
                  <a:pt x="4659" y="11652"/>
                </a:lnTo>
                <a:lnTo>
                  <a:pt x="3638" y="17530"/>
                </a:lnTo>
                <a:cubicBezTo>
                  <a:pt x="3574" y="17898"/>
                  <a:pt x="3865" y="18195"/>
                  <a:pt x="4195" y="18195"/>
                </a:cubicBezTo>
                <a:cubicBezTo>
                  <a:pt x="4281" y="18195"/>
                  <a:pt x="4371" y="18175"/>
                  <a:pt x="4457" y="18129"/>
                </a:cubicBezTo>
                <a:lnTo>
                  <a:pt x="9802" y="15350"/>
                </a:lnTo>
                <a:lnTo>
                  <a:pt x="15147" y="18129"/>
                </a:lnTo>
                <a:cubicBezTo>
                  <a:pt x="15233" y="18175"/>
                  <a:pt x="15322" y="18195"/>
                  <a:pt x="15408" y="18195"/>
                </a:cubicBezTo>
                <a:cubicBezTo>
                  <a:pt x="15736" y="18195"/>
                  <a:pt x="16025" y="17898"/>
                  <a:pt x="15963" y="17533"/>
                </a:cubicBezTo>
                <a:lnTo>
                  <a:pt x="14942" y="11652"/>
                </a:lnTo>
                <a:lnTo>
                  <a:pt x="19263" y="7491"/>
                </a:lnTo>
                <a:cubicBezTo>
                  <a:pt x="19601" y="7163"/>
                  <a:pt x="19417" y="6590"/>
                  <a:pt x="18950" y="6524"/>
                </a:cubicBezTo>
                <a:lnTo>
                  <a:pt x="12976" y="5666"/>
                </a:lnTo>
                <a:lnTo>
                  <a:pt x="10302" y="312"/>
                </a:lnTo>
                <a:cubicBezTo>
                  <a:pt x="10198" y="104"/>
                  <a:pt x="9998" y="0"/>
                  <a:pt x="9798" y="0"/>
                </a:cubicBezTo>
                <a:close/>
              </a:path>
            </a:pathLst>
          </a:custGeom>
          <a:solidFill>
            <a:srgbClr val="6EBEEB"/>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100" name="Google Shape;100;p1"/>
          <p:cNvSpPr/>
          <p:nvPr/>
        </p:nvSpPr>
        <p:spPr>
          <a:xfrm>
            <a:off x="6528354" y="317347"/>
            <a:ext cx="188758" cy="207070"/>
          </a:xfrm>
          <a:custGeom>
            <a:rect b="b" l="l" r="r" t="t"/>
            <a:pathLst>
              <a:path extrusionOk="0" h="18196" w="19601">
                <a:moveTo>
                  <a:pt x="9798" y="0"/>
                </a:moveTo>
                <a:cubicBezTo>
                  <a:pt x="9597" y="0"/>
                  <a:pt x="9397" y="104"/>
                  <a:pt x="9293" y="312"/>
                </a:cubicBezTo>
                <a:lnTo>
                  <a:pt x="6619" y="5666"/>
                </a:lnTo>
                <a:lnTo>
                  <a:pt x="648" y="6524"/>
                </a:lnTo>
                <a:cubicBezTo>
                  <a:pt x="184" y="6590"/>
                  <a:pt x="1" y="7163"/>
                  <a:pt x="338" y="7488"/>
                </a:cubicBezTo>
                <a:lnTo>
                  <a:pt x="4659" y="11652"/>
                </a:lnTo>
                <a:lnTo>
                  <a:pt x="3638" y="17530"/>
                </a:lnTo>
                <a:cubicBezTo>
                  <a:pt x="3574" y="17898"/>
                  <a:pt x="3865" y="18195"/>
                  <a:pt x="4195" y="18195"/>
                </a:cubicBezTo>
                <a:cubicBezTo>
                  <a:pt x="4281" y="18195"/>
                  <a:pt x="4371" y="18175"/>
                  <a:pt x="4457" y="18129"/>
                </a:cubicBezTo>
                <a:lnTo>
                  <a:pt x="9802" y="15350"/>
                </a:lnTo>
                <a:lnTo>
                  <a:pt x="15147" y="18129"/>
                </a:lnTo>
                <a:cubicBezTo>
                  <a:pt x="15233" y="18175"/>
                  <a:pt x="15322" y="18195"/>
                  <a:pt x="15408" y="18195"/>
                </a:cubicBezTo>
                <a:cubicBezTo>
                  <a:pt x="15736" y="18195"/>
                  <a:pt x="16025" y="17898"/>
                  <a:pt x="15963" y="17533"/>
                </a:cubicBezTo>
                <a:lnTo>
                  <a:pt x="14942" y="11652"/>
                </a:lnTo>
                <a:lnTo>
                  <a:pt x="19263" y="7491"/>
                </a:lnTo>
                <a:cubicBezTo>
                  <a:pt x="19601" y="7163"/>
                  <a:pt x="19417" y="6590"/>
                  <a:pt x="18950" y="6524"/>
                </a:cubicBezTo>
                <a:lnTo>
                  <a:pt x="12976" y="5666"/>
                </a:lnTo>
                <a:lnTo>
                  <a:pt x="10302" y="312"/>
                </a:lnTo>
                <a:cubicBezTo>
                  <a:pt x="10198" y="104"/>
                  <a:pt x="9998" y="0"/>
                  <a:pt x="9798" y="0"/>
                </a:cubicBezTo>
                <a:close/>
              </a:path>
            </a:pathLst>
          </a:custGeom>
          <a:solidFill>
            <a:srgbClr val="E63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101" name="Google Shape;101;p1"/>
          <p:cNvSpPr/>
          <p:nvPr/>
        </p:nvSpPr>
        <p:spPr>
          <a:xfrm>
            <a:off x="6528354" y="746447"/>
            <a:ext cx="188758" cy="207070"/>
          </a:xfrm>
          <a:custGeom>
            <a:rect b="b" l="l" r="r" t="t"/>
            <a:pathLst>
              <a:path extrusionOk="0" h="18196" w="19601">
                <a:moveTo>
                  <a:pt x="9798" y="0"/>
                </a:moveTo>
                <a:cubicBezTo>
                  <a:pt x="9597" y="0"/>
                  <a:pt x="9397" y="104"/>
                  <a:pt x="9293" y="312"/>
                </a:cubicBezTo>
                <a:lnTo>
                  <a:pt x="6619" y="5666"/>
                </a:lnTo>
                <a:lnTo>
                  <a:pt x="648" y="6524"/>
                </a:lnTo>
                <a:cubicBezTo>
                  <a:pt x="184" y="6590"/>
                  <a:pt x="1" y="7163"/>
                  <a:pt x="338" y="7488"/>
                </a:cubicBezTo>
                <a:lnTo>
                  <a:pt x="4659" y="11652"/>
                </a:lnTo>
                <a:lnTo>
                  <a:pt x="3638" y="17530"/>
                </a:lnTo>
                <a:cubicBezTo>
                  <a:pt x="3574" y="17898"/>
                  <a:pt x="3865" y="18195"/>
                  <a:pt x="4195" y="18195"/>
                </a:cubicBezTo>
                <a:cubicBezTo>
                  <a:pt x="4281" y="18195"/>
                  <a:pt x="4371" y="18175"/>
                  <a:pt x="4457" y="18129"/>
                </a:cubicBezTo>
                <a:lnTo>
                  <a:pt x="9802" y="15350"/>
                </a:lnTo>
                <a:lnTo>
                  <a:pt x="15147" y="18129"/>
                </a:lnTo>
                <a:cubicBezTo>
                  <a:pt x="15233" y="18175"/>
                  <a:pt x="15322" y="18195"/>
                  <a:pt x="15408" y="18195"/>
                </a:cubicBezTo>
                <a:cubicBezTo>
                  <a:pt x="15736" y="18195"/>
                  <a:pt x="16025" y="17898"/>
                  <a:pt x="15963" y="17533"/>
                </a:cubicBezTo>
                <a:lnTo>
                  <a:pt x="14942" y="11652"/>
                </a:lnTo>
                <a:lnTo>
                  <a:pt x="19263" y="7491"/>
                </a:lnTo>
                <a:cubicBezTo>
                  <a:pt x="19601" y="7163"/>
                  <a:pt x="19417" y="6590"/>
                  <a:pt x="18950" y="6524"/>
                </a:cubicBezTo>
                <a:lnTo>
                  <a:pt x="12976" y="5666"/>
                </a:lnTo>
                <a:lnTo>
                  <a:pt x="10302" y="312"/>
                </a:lnTo>
                <a:cubicBezTo>
                  <a:pt x="10198" y="104"/>
                  <a:pt x="9998" y="0"/>
                  <a:pt x="9798" y="0"/>
                </a:cubicBezTo>
                <a:close/>
              </a:path>
            </a:pathLst>
          </a:custGeom>
          <a:solidFill>
            <a:srgbClr val="FFEFB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102" name="Google Shape;102;p1"/>
          <p:cNvSpPr/>
          <p:nvPr/>
        </p:nvSpPr>
        <p:spPr>
          <a:xfrm>
            <a:off x="6528354" y="531897"/>
            <a:ext cx="188758" cy="207070"/>
          </a:xfrm>
          <a:custGeom>
            <a:rect b="b" l="l" r="r" t="t"/>
            <a:pathLst>
              <a:path extrusionOk="0" h="18196" w="19601">
                <a:moveTo>
                  <a:pt x="9798" y="0"/>
                </a:moveTo>
                <a:cubicBezTo>
                  <a:pt x="9597" y="0"/>
                  <a:pt x="9397" y="104"/>
                  <a:pt x="9293" y="312"/>
                </a:cubicBezTo>
                <a:lnTo>
                  <a:pt x="6619" y="5666"/>
                </a:lnTo>
                <a:lnTo>
                  <a:pt x="648" y="6524"/>
                </a:lnTo>
                <a:cubicBezTo>
                  <a:pt x="184" y="6590"/>
                  <a:pt x="1" y="7163"/>
                  <a:pt x="338" y="7488"/>
                </a:cubicBezTo>
                <a:lnTo>
                  <a:pt x="4659" y="11652"/>
                </a:lnTo>
                <a:lnTo>
                  <a:pt x="3638" y="17530"/>
                </a:lnTo>
                <a:cubicBezTo>
                  <a:pt x="3574" y="17898"/>
                  <a:pt x="3865" y="18195"/>
                  <a:pt x="4195" y="18195"/>
                </a:cubicBezTo>
                <a:cubicBezTo>
                  <a:pt x="4281" y="18195"/>
                  <a:pt x="4371" y="18175"/>
                  <a:pt x="4457" y="18129"/>
                </a:cubicBezTo>
                <a:lnTo>
                  <a:pt x="9802" y="15350"/>
                </a:lnTo>
                <a:lnTo>
                  <a:pt x="15147" y="18129"/>
                </a:lnTo>
                <a:cubicBezTo>
                  <a:pt x="15233" y="18175"/>
                  <a:pt x="15322" y="18195"/>
                  <a:pt x="15408" y="18195"/>
                </a:cubicBezTo>
                <a:cubicBezTo>
                  <a:pt x="15736" y="18195"/>
                  <a:pt x="16025" y="17898"/>
                  <a:pt x="15963" y="17533"/>
                </a:cubicBezTo>
                <a:lnTo>
                  <a:pt x="14942" y="11652"/>
                </a:lnTo>
                <a:lnTo>
                  <a:pt x="19263" y="7491"/>
                </a:lnTo>
                <a:cubicBezTo>
                  <a:pt x="19601" y="7163"/>
                  <a:pt x="19417" y="6590"/>
                  <a:pt x="18950" y="6524"/>
                </a:cubicBezTo>
                <a:lnTo>
                  <a:pt x="12976" y="5666"/>
                </a:lnTo>
                <a:lnTo>
                  <a:pt x="10302" y="312"/>
                </a:lnTo>
                <a:cubicBezTo>
                  <a:pt x="10198" y="104"/>
                  <a:pt x="9998" y="0"/>
                  <a:pt x="9798" y="0"/>
                </a:cubicBezTo>
                <a:close/>
              </a:path>
            </a:pathLst>
          </a:custGeom>
          <a:solidFill>
            <a:srgbClr val="78D2A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103" name="Google Shape;103;p1"/>
          <p:cNvSpPr/>
          <p:nvPr/>
        </p:nvSpPr>
        <p:spPr>
          <a:xfrm>
            <a:off x="6528354" y="1002522"/>
            <a:ext cx="188758" cy="207070"/>
          </a:xfrm>
          <a:custGeom>
            <a:rect b="b" l="l" r="r" t="t"/>
            <a:pathLst>
              <a:path extrusionOk="0" h="18196" w="19601">
                <a:moveTo>
                  <a:pt x="9798" y="0"/>
                </a:moveTo>
                <a:cubicBezTo>
                  <a:pt x="9597" y="0"/>
                  <a:pt x="9397" y="104"/>
                  <a:pt x="9293" y="312"/>
                </a:cubicBezTo>
                <a:lnTo>
                  <a:pt x="6619" y="5666"/>
                </a:lnTo>
                <a:lnTo>
                  <a:pt x="648" y="6524"/>
                </a:lnTo>
                <a:cubicBezTo>
                  <a:pt x="184" y="6590"/>
                  <a:pt x="1" y="7163"/>
                  <a:pt x="338" y="7488"/>
                </a:cubicBezTo>
                <a:lnTo>
                  <a:pt x="4659" y="11652"/>
                </a:lnTo>
                <a:lnTo>
                  <a:pt x="3638" y="17530"/>
                </a:lnTo>
                <a:cubicBezTo>
                  <a:pt x="3574" y="17898"/>
                  <a:pt x="3865" y="18195"/>
                  <a:pt x="4195" y="18195"/>
                </a:cubicBezTo>
                <a:cubicBezTo>
                  <a:pt x="4281" y="18195"/>
                  <a:pt x="4371" y="18175"/>
                  <a:pt x="4457" y="18129"/>
                </a:cubicBezTo>
                <a:lnTo>
                  <a:pt x="9802" y="15350"/>
                </a:lnTo>
                <a:lnTo>
                  <a:pt x="15147" y="18129"/>
                </a:lnTo>
                <a:cubicBezTo>
                  <a:pt x="15233" y="18175"/>
                  <a:pt x="15322" y="18195"/>
                  <a:pt x="15408" y="18195"/>
                </a:cubicBezTo>
                <a:cubicBezTo>
                  <a:pt x="15736" y="18195"/>
                  <a:pt x="16025" y="17898"/>
                  <a:pt x="15963" y="17533"/>
                </a:cubicBezTo>
                <a:lnTo>
                  <a:pt x="14942" y="11652"/>
                </a:lnTo>
                <a:lnTo>
                  <a:pt x="19263" y="7491"/>
                </a:lnTo>
                <a:cubicBezTo>
                  <a:pt x="19601" y="7163"/>
                  <a:pt x="19417" y="6590"/>
                  <a:pt x="18950" y="6524"/>
                </a:cubicBezTo>
                <a:lnTo>
                  <a:pt x="12976" y="5666"/>
                </a:lnTo>
                <a:lnTo>
                  <a:pt x="10302" y="312"/>
                </a:lnTo>
                <a:cubicBezTo>
                  <a:pt x="10198" y="104"/>
                  <a:pt x="9998" y="0"/>
                  <a:pt x="9798" y="0"/>
                </a:cubicBezTo>
                <a:close/>
              </a:path>
            </a:pathLst>
          </a:custGeom>
          <a:solidFill>
            <a:srgbClr val="6EBEEB"/>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104" name="Google Shape;104;p1"/>
          <p:cNvSpPr/>
          <p:nvPr/>
        </p:nvSpPr>
        <p:spPr>
          <a:xfrm>
            <a:off x="6740979" y="320247"/>
            <a:ext cx="188758" cy="207070"/>
          </a:xfrm>
          <a:custGeom>
            <a:rect b="b" l="l" r="r" t="t"/>
            <a:pathLst>
              <a:path extrusionOk="0" h="18196" w="19601">
                <a:moveTo>
                  <a:pt x="9798" y="0"/>
                </a:moveTo>
                <a:cubicBezTo>
                  <a:pt x="9597" y="0"/>
                  <a:pt x="9397" y="104"/>
                  <a:pt x="9293" y="312"/>
                </a:cubicBezTo>
                <a:lnTo>
                  <a:pt x="6619" y="5666"/>
                </a:lnTo>
                <a:lnTo>
                  <a:pt x="648" y="6524"/>
                </a:lnTo>
                <a:cubicBezTo>
                  <a:pt x="184" y="6590"/>
                  <a:pt x="1" y="7163"/>
                  <a:pt x="338" y="7488"/>
                </a:cubicBezTo>
                <a:lnTo>
                  <a:pt x="4659" y="11652"/>
                </a:lnTo>
                <a:lnTo>
                  <a:pt x="3638" y="17530"/>
                </a:lnTo>
                <a:cubicBezTo>
                  <a:pt x="3574" y="17898"/>
                  <a:pt x="3865" y="18195"/>
                  <a:pt x="4195" y="18195"/>
                </a:cubicBezTo>
                <a:cubicBezTo>
                  <a:pt x="4281" y="18195"/>
                  <a:pt x="4371" y="18175"/>
                  <a:pt x="4457" y="18129"/>
                </a:cubicBezTo>
                <a:lnTo>
                  <a:pt x="9802" y="15350"/>
                </a:lnTo>
                <a:lnTo>
                  <a:pt x="15147" y="18129"/>
                </a:lnTo>
                <a:cubicBezTo>
                  <a:pt x="15233" y="18175"/>
                  <a:pt x="15322" y="18195"/>
                  <a:pt x="15408" y="18195"/>
                </a:cubicBezTo>
                <a:cubicBezTo>
                  <a:pt x="15736" y="18195"/>
                  <a:pt x="16025" y="17898"/>
                  <a:pt x="15963" y="17533"/>
                </a:cubicBezTo>
                <a:lnTo>
                  <a:pt x="14942" y="11652"/>
                </a:lnTo>
                <a:lnTo>
                  <a:pt x="19263" y="7491"/>
                </a:lnTo>
                <a:cubicBezTo>
                  <a:pt x="19601" y="7163"/>
                  <a:pt x="19417" y="6590"/>
                  <a:pt x="18950" y="6524"/>
                </a:cubicBezTo>
                <a:lnTo>
                  <a:pt x="12976" y="5666"/>
                </a:lnTo>
                <a:lnTo>
                  <a:pt x="10302" y="312"/>
                </a:lnTo>
                <a:cubicBezTo>
                  <a:pt x="10198" y="104"/>
                  <a:pt x="9998" y="0"/>
                  <a:pt x="9798" y="0"/>
                </a:cubicBezTo>
                <a:close/>
              </a:path>
            </a:pathLst>
          </a:custGeom>
          <a:solidFill>
            <a:srgbClr val="E6334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105" name="Google Shape;105;p1"/>
          <p:cNvSpPr txBox="1"/>
          <p:nvPr/>
        </p:nvSpPr>
        <p:spPr>
          <a:xfrm>
            <a:off x="1209450" y="8562625"/>
            <a:ext cx="5917200" cy="861900"/>
          </a:xfrm>
          <a:prstGeom prst="rect">
            <a:avLst/>
          </a:prstGeom>
          <a:noFill/>
          <a:ln cap="flat" cmpd="sng" w="9525">
            <a:solidFill>
              <a:srgbClr val="E6334C"/>
            </a:solidFill>
            <a:prstDash val="solid"/>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0" i="1" lang="fr" sz="1100" u="none" cap="none" strike="noStrike">
                <a:solidFill>
                  <a:srgbClr val="213A8E"/>
                </a:solidFill>
                <a:highlight>
                  <a:srgbClr val="FFFFFF"/>
                </a:highlight>
                <a:latin typeface="Arial"/>
                <a:ea typeface="Arial"/>
                <a:cs typeface="Arial"/>
                <a:sym typeface="Arial"/>
              </a:rPr>
              <a:t>Si les participantes et participants n’ont pas de compte Google pour accéder au play store, vous pouvez suivre le tuto pas-à-pas construit par l’équipe des Bons Clics : Découvrir l’univers des applications mobiles/Accéder au magasin des applications.</a:t>
            </a:r>
            <a:endParaRPr b="0" i="1" sz="1100" u="none" cap="none" strike="noStrike">
              <a:solidFill>
                <a:srgbClr val="213A8E"/>
              </a:solidFill>
              <a:highlight>
                <a:srgbClr val="FFFFFF"/>
              </a:highlight>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1" i="1" lang="fr" sz="1100" u="sng" cap="none" strike="noStrike">
                <a:solidFill>
                  <a:srgbClr val="E6334C"/>
                </a:solidFill>
                <a:highlight>
                  <a:srgbClr val="FFFFFF"/>
                </a:highlight>
                <a:latin typeface="Arial"/>
                <a:ea typeface="Arial"/>
                <a:cs typeface="Arial"/>
                <a:sym typeface="Arial"/>
                <a:hlinkClick r:id="rId6">
                  <a:extLst>
                    <a:ext uri="{A12FA001-AC4F-418D-AE19-62706E023703}">
                      <ahyp:hlinkClr val="tx"/>
                    </a:ext>
                  </a:extLst>
                </a:hlinkClick>
              </a:rPr>
              <a:t>Tuto - Compte Google</a:t>
            </a:r>
            <a:endParaRPr b="0" i="1" sz="1400" u="none" cap="none" strike="noStrike">
              <a:solidFill>
                <a:srgbClr val="E6334C"/>
              </a:solidFill>
              <a:latin typeface="Arial"/>
              <a:ea typeface="Arial"/>
              <a:cs typeface="Arial"/>
              <a:sym typeface="Arial"/>
            </a:endParaRPr>
          </a:p>
        </p:txBody>
      </p:sp>
      <p:sp>
        <p:nvSpPr>
          <p:cNvPr id="106" name="Google Shape;106;p1"/>
          <p:cNvSpPr/>
          <p:nvPr/>
        </p:nvSpPr>
        <p:spPr>
          <a:xfrm>
            <a:off x="0" y="0"/>
            <a:ext cx="861000" cy="10440000"/>
          </a:xfrm>
          <a:prstGeom prst="rect">
            <a:avLst/>
          </a:prstGeom>
          <a:solidFill>
            <a:srgbClr val="E6334C"/>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7" name="Google Shape;107;p1"/>
          <p:cNvSpPr/>
          <p:nvPr/>
        </p:nvSpPr>
        <p:spPr>
          <a:xfrm>
            <a:off x="236986" y="528482"/>
            <a:ext cx="371785" cy="369974"/>
          </a:xfrm>
          <a:custGeom>
            <a:rect b="b" l="l" r="r" t="t"/>
            <a:pathLst>
              <a:path extrusionOk="0" h="12666" w="12728">
                <a:moveTo>
                  <a:pt x="1859" y="3308"/>
                </a:moveTo>
                <a:lnTo>
                  <a:pt x="1859" y="5230"/>
                </a:lnTo>
                <a:lnTo>
                  <a:pt x="882" y="5230"/>
                </a:lnTo>
                <a:lnTo>
                  <a:pt x="882" y="3308"/>
                </a:lnTo>
                <a:close/>
                <a:moveTo>
                  <a:pt x="5765" y="2458"/>
                </a:moveTo>
                <a:cubicBezTo>
                  <a:pt x="5860" y="2458"/>
                  <a:pt x="5986" y="2584"/>
                  <a:pt x="5986" y="2710"/>
                </a:cubicBezTo>
                <a:lnTo>
                  <a:pt x="5986" y="5230"/>
                </a:lnTo>
                <a:lnTo>
                  <a:pt x="2678" y="5230"/>
                </a:lnTo>
                <a:lnTo>
                  <a:pt x="2678" y="2710"/>
                </a:lnTo>
                <a:cubicBezTo>
                  <a:pt x="2678" y="2584"/>
                  <a:pt x="2772" y="2458"/>
                  <a:pt x="2930" y="2458"/>
                </a:cubicBezTo>
                <a:close/>
                <a:moveTo>
                  <a:pt x="9893" y="2458"/>
                </a:moveTo>
                <a:cubicBezTo>
                  <a:pt x="10019" y="2458"/>
                  <a:pt x="10113" y="2584"/>
                  <a:pt x="10113" y="2710"/>
                </a:cubicBezTo>
                <a:lnTo>
                  <a:pt x="10113" y="5230"/>
                </a:lnTo>
                <a:lnTo>
                  <a:pt x="6837" y="5230"/>
                </a:lnTo>
                <a:lnTo>
                  <a:pt x="6837" y="2710"/>
                </a:lnTo>
                <a:cubicBezTo>
                  <a:pt x="6805" y="2584"/>
                  <a:pt x="6900" y="2458"/>
                  <a:pt x="7057" y="2458"/>
                </a:cubicBezTo>
                <a:close/>
                <a:moveTo>
                  <a:pt x="11940" y="3308"/>
                </a:moveTo>
                <a:lnTo>
                  <a:pt x="11940" y="5230"/>
                </a:lnTo>
                <a:lnTo>
                  <a:pt x="10964" y="5230"/>
                </a:lnTo>
                <a:lnTo>
                  <a:pt x="10964" y="3308"/>
                </a:lnTo>
                <a:close/>
                <a:moveTo>
                  <a:pt x="7215" y="6900"/>
                </a:moveTo>
                <a:cubicBezTo>
                  <a:pt x="7435" y="6900"/>
                  <a:pt x="7656" y="7089"/>
                  <a:pt x="7656" y="7278"/>
                </a:cubicBezTo>
                <a:cubicBezTo>
                  <a:pt x="7656" y="7530"/>
                  <a:pt x="7435" y="7719"/>
                  <a:pt x="7215" y="7719"/>
                </a:cubicBezTo>
                <a:lnTo>
                  <a:pt x="5545" y="7719"/>
                </a:lnTo>
                <a:cubicBezTo>
                  <a:pt x="5324" y="7719"/>
                  <a:pt x="5135" y="7530"/>
                  <a:pt x="5135" y="7278"/>
                </a:cubicBezTo>
                <a:cubicBezTo>
                  <a:pt x="5135" y="7026"/>
                  <a:pt x="5324" y="6900"/>
                  <a:pt x="5545" y="6900"/>
                </a:cubicBezTo>
                <a:close/>
                <a:moveTo>
                  <a:pt x="3088" y="6900"/>
                </a:moveTo>
                <a:cubicBezTo>
                  <a:pt x="3749" y="6900"/>
                  <a:pt x="4285" y="7436"/>
                  <a:pt x="4348" y="8097"/>
                </a:cubicBezTo>
                <a:cubicBezTo>
                  <a:pt x="4348" y="8790"/>
                  <a:pt x="3781" y="9326"/>
                  <a:pt x="3088" y="9326"/>
                </a:cubicBezTo>
                <a:cubicBezTo>
                  <a:pt x="2394" y="9326"/>
                  <a:pt x="1859" y="8790"/>
                  <a:pt x="1859" y="8097"/>
                </a:cubicBezTo>
                <a:cubicBezTo>
                  <a:pt x="1859" y="7436"/>
                  <a:pt x="2394" y="6900"/>
                  <a:pt x="3088" y="6900"/>
                </a:cubicBezTo>
                <a:close/>
                <a:moveTo>
                  <a:pt x="7215" y="8570"/>
                </a:moveTo>
                <a:cubicBezTo>
                  <a:pt x="7435" y="8570"/>
                  <a:pt x="7656" y="8790"/>
                  <a:pt x="7656" y="8979"/>
                </a:cubicBezTo>
                <a:cubicBezTo>
                  <a:pt x="7656" y="9168"/>
                  <a:pt x="7435" y="9357"/>
                  <a:pt x="7215" y="9357"/>
                </a:cubicBezTo>
                <a:lnTo>
                  <a:pt x="5545" y="9357"/>
                </a:lnTo>
                <a:cubicBezTo>
                  <a:pt x="5324" y="9357"/>
                  <a:pt x="5135" y="9168"/>
                  <a:pt x="5135" y="8979"/>
                </a:cubicBezTo>
                <a:cubicBezTo>
                  <a:pt x="5135" y="8727"/>
                  <a:pt x="5324" y="8570"/>
                  <a:pt x="5545" y="8570"/>
                </a:cubicBezTo>
                <a:close/>
                <a:moveTo>
                  <a:pt x="9790" y="6930"/>
                </a:moveTo>
                <a:cubicBezTo>
                  <a:pt x="10428" y="6930"/>
                  <a:pt x="10964" y="7456"/>
                  <a:pt x="10964" y="8160"/>
                </a:cubicBezTo>
                <a:cubicBezTo>
                  <a:pt x="10964" y="8822"/>
                  <a:pt x="10397" y="9357"/>
                  <a:pt x="9735" y="9357"/>
                </a:cubicBezTo>
                <a:cubicBezTo>
                  <a:pt x="9073" y="9357"/>
                  <a:pt x="8506" y="8822"/>
                  <a:pt x="8506" y="8160"/>
                </a:cubicBezTo>
                <a:cubicBezTo>
                  <a:pt x="8506" y="7467"/>
                  <a:pt x="9073" y="6931"/>
                  <a:pt x="9735" y="6931"/>
                </a:cubicBezTo>
                <a:cubicBezTo>
                  <a:pt x="9754" y="6931"/>
                  <a:pt x="9772" y="6930"/>
                  <a:pt x="9790" y="6930"/>
                </a:cubicBezTo>
                <a:close/>
                <a:moveTo>
                  <a:pt x="3875" y="0"/>
                </a:moveTo>
                <a:cubicBezTo>
                  <a:pt x="2709" y="0"/>
                  <a:pt x="1827" y="946"/>
                  <a:pt x="1764" y="2080"/>
                </a:cubicBezTo>
                <a:lnTo>
                  <a:pt x="1764" y="2458"/>
                </a:lnTo>
                <a:lnTo>
                  <a:pt x="410" y="2458"/>
                </a:lnTo>
                <a:cubicBezTo>
                  <a:pt x="158" y="2458"/>
                  <a:pt x="0" y="2678"/>
                  <a:pt x="0" y="2899"/>
                </a:cubicBezTo>
                <a:lnTo>
                  <a:pt x="0" y="5671"/>
                </a:lnTo>
                <a:cubicBezTo>
                  <a:pt x="32" y="5860"/>
                  <a:pt x="252" y="6049"/>
                  <a:pt x="473" y="6049"/>
                </a:cubicBezTo>
                <a:lnTo>
                  <a:pt x="1449" y="6049"/>
                </a:lnTo>
                <a:cubicBezTo>
                  <a:pt x="1197" y="6427"/>
                  <a:pt x="1040" y="6837"/>
                  <a:pt x="1040" y="7278"/>
                </a:cubicBezTo>
                <a:lnTo>
                  <a:pt x="1040" y="9767"/>
                </a:lnTo>
                <a:cubicBezTo>
                  <a:pt x="1040" y="10302"/>
                  <a:pt x="1386" y="10744"/>
                  <a:pt x="1859" y="10933"/>
                </a:cubicBezTo>
                <a:lnTo>
                  <a:pt x="1859" y="12256"/>
                </a:lnTo>
                <a:cubicBezTo>
                  <a:pt x="1859" y="12476"/>
                  <a:pt x="2048" y="12665"/>
                  <a:pt x="2300" y="12665"/>
                </a:cubicBezTo>
                <a:lnTo>
                  <a:pt x="3938" y="12665"/>
                </a:lnTo>
                <a:cubicBezTo>
                  <a:pt x="4190" y="12665"/>
                  <a:pt x="4348" y="12476"/>
                  <a:pt x="4348" y="12256"/>
                </a:cubicBezTo>
                <a:lnTo>
                  <a:pt x="4348" y="10996"/>
                </a:lnTo>
                <a:lnTo>
                  <a:pt x="8475" y="10996"/>
                </a:lnTo>
                <a:lnTo>
                  <a:pt x="8475" y="12256"/>
                </a:lnTo>
                <a:cubicBezTo>
                  <a:pt x="8475" y="12476"/>
                  <a:pt x="8664" y="12665"/>
                  <a:pt x="8884" y="12665"/>
                </a:cubicBezTo>
                <a:lnTo>
                  <a:pt x="10523" y="12665"/>
                </a:lnTo>
                <a:cubicBezTo>
                  <a:pt x="10775" y="12665"/>
                  <a:pt x="10901" y="12476"/>
                  <a:pt x="10901" y="12256"/>
                </a:cubicBezTo>
                <a:lnTo>
                  <a:pt x="10901" y="10933"/>
                </a:lnTo>
                <a:cubicBezTo>
                  <a:pt x="11373" y="10775"/>
                  <a:pt x="11751" y="10302"/>
                  <a:pt x="11751" y="9767"/>
                </a:cubicBezTo>
                <a:lnTo>
                  <a:pt x="11751" y="7278"/>
                </a:lnTo>
                <a:cubicBezTo>
                  <a:pt x="11751" y="6805"/>
                  <a:pt x="11594" y="6364"/>
                  <a:pt x="11310" y="6049"/>
                </a:cubicBezTo>
                <a:lnTo>
                  <a:pt x="12287" y="6049"/>
                </a:lnTo>
                <a:cubicBezTo>
                  <a:pt x="12539" y="6049"/>
                  <a:pt x="12728" y="5860"/>
                  <a:pt x="12728" y="5671"/>
                </a:cubicBezTo>
                <a:lnTo>
                  <a:pt x="12728" y="2899"/>
                </a:lnTo>
                <a:cubicBezTo>
                  <a:pt x="12728" y="2678"/>
                  <a:pt x="12539" y="2458"/>
                  <a:pt x="12287" y="2458"/>
                </a:cubicBezTo>
                <a:lnTo>
                  <a:pt x="10901" y="2458"/>
                </a:lnTo>
                <a:lnTo>
                  <a:pt x="10901" y="2080"/>
                </a:lnTo>
                <a:cubicBezTo>
                  <a:pt x="10901" y="946"/>
                  <a:pt x="9987" y="32"/>
                  <a:pt x="8821"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8" name="Google Shape;108;p1"/>
          <p:cNvSpPr txBox="1"/>
          <p:nvPr/>
        </p:nvSpPr>
        <p:spPr>
          <a:xfrm rot="-5400000">
            <a:off x="-1069500" y="7942350"/>
            <a:ext cx="30000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1" i="0" lang="fr" sz="1800" u="none" cap="none" strike="noStrike">
                <a:solidFill>
                  <a:schemeClr val="lt1"/>
                </a:solidFill>
                <a:latin typeface="Arial"/>
                <a:ea typeface="Arial"/>
                <a:cs typeface="Arial"/>
                <a:sym typeface="Arial"/>
              </a:rPr>
              <a:t>ACTIVITÉ ADAPTÉE</a:t>
            </a:r>
            <a:endParaRPr b="1" i="0" sz="1800" u="none" cap="none" strike="noStrike">
              <a:solidFill>
                <a:schemeClr val="lt1"/>
              </a:solidFill>
              <a:latin typeface="Arial"/>
              <a:ea typeface="Arial"/>
              <a:cs typeface="Arial"/>
              <a:sym typeface="Arial"/>
            </a:endParaRPr>
          </a:p>
        </p:txBody>
      </p:sp>
      <p:sp>
        <p:nvSpPr>
          <p:cNvPr id="109" name="Google Shape;109;p1"/>
          <p:cNvSpPr txBox="1"/>
          <p:nvPr/>
        </p:nvSpPr>
        <p:spPr>
          <a:xfrm>
            <a:off x="1657350" y="7762875"/>
            <a:ext cx="5469300" cy="585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b="1" i="0" lang="fr" sz="1100" u="none" cap="none" strike="noStrike">
                <a:solidFill>
                  <a:srgbClr val="213A8E"/>
                </a:solidFill>
                <a:latin typeface="Arial"/>
                <a:ea typeface="Arial"/>
                <a:cs typeface="Arial"/>
                <a:sym typeface="Arial"/>
              </a:rPr>
              <a:t>Pensez à adapter le support au réseau de transport que vous souhaitez aborder. Dans l’exemple choisi pour cette activité, il s’agit d’Ametis, le réseau amiénois.</a:t>
            </a:r>
            <a:endParaRPr b="1" i="0" sz="1800" u="none" cap="none" strike="noStrike">
              <a:solidFill>
                <a:schemeClr val="dk2"/>
              </a:solidFill>
              <a:latin typeface="Arial"/>
              <a:ea typeface="Arial"/>
              <a:cs typeface="Arial"/>
              <a:sym typeface="Arial"/>
            </a:endParaRPr>
          </a:p>
        </p:txBody>
      </p:sp>
      <p:sp>
        <p:nvSpPr>
          <p:cNvPr id="110" name="Google Shape;110;p1"/>
          <p:cNvSpPr txBox="1"/>
          <p:nvPr/>
        </p:nvSpPr>
        <p:spPr>
          <a:xfrm>
            <a:off x="1085850" y="7800975"/>
            <a:ext cx="511800" cy="429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3100"/>
              <a:buFont typeface="Arial"/>
              <a:buNone/>
            </a:pPr>
            <a:r>
              <a:rPr b="0" i="0" lang="fr" sz="3100" u="none" cap="none" strike="noStrike">
                <a:solidFill>
                  <a:srgbClr val="E6334C"/>
                </a:solidFill>
                <a:latin typeface="Arial"/>
                <a:ea typeface="Arial"/>
                <a:cs typeface="Arial"/>
                <a:sym typeface="Arial"/>
              </a:rPr>
              <a:t>⚠</a:t>
            </a:r>
            <a:endParaRPr b="0" i="0" sz="3100" u="none" cap="none" strike="noStrike">
              <a:solidFill>
                <a:srgbClr val="E6334C"/>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 name="Shape 114"/>
        <p:cNvGrpSpPr/>
        <p:nvPr/>
      </p:nvGrpSpPr>
      <p:grpSpPr>
        <a:xfrm>
          <a:off x="0" y="0"/>
          <a:ext cx="0" cy="0"/>
          <a:chOff x="0" y="0"/>
          <a:chExt cx="0" cy="0"/>
        </a:xfrm>
      </p:grpSpPr>
      <p:sp>
        <p:nvSpPr>
          <p:cNvPr id="115" name="Google Shape;115;p2"/>
          <p:cNvSpPr/>
          <p:nvPr/>
        </p:nvSpPr>
        <p:spPr>
          <a:xfrm>
            <a:off x="440675" y="3367894"/>
            <a:ext cx="1756200" cy="331800"/>
          </a:xfrm>
          <a:prstGeom prst="rect">
            <a:avLst/>
          </a:prstGeom>
          <a:solidFill>
            <a:srgbClr val="E6334C"/>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6" name="Google Shape;116;p2"/>
          <p:cNvSpPr/>
          <p:nvPr/>
        </p:nvSpPr>
        <p:spPr>
          <a:xfrm>
            <a:off x="440675" y="1017150"/>
            <a:ext cx="1756200" cy="331800"/>
          </a:xfrm>
          <a:prstGeom prst="rect">
            <a:avLst/>
          </a:prstGeom>
          <a:solidFill>
            <a:srgbClr val="E6334C"/>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7" name="Google Shape;117;p2"/>
          <p:cNvSpPr txBox="1"/>
          <p:nvPr/>
        </p:nvSpPr>
        <p:spPr>
          <a:xfrm>
            <a:off x="351127" y="380064"/>
            <a:ext cx="5833800" cy="429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500"/>
              <a:buFont typeface="Arial"/>
              <a:buNone/>
            </a:pPr>
            <a:r>
              <a:rPr b="1" i="0" lang="fr" sz="2500" u="none" cap="none" strike="noStrike">
                <a:solidFill>
                  <a:srgbClr val="E6334C"/>
                </a:solidFill>
                <a:latin typeface="Arial"/>
                <a:ea typeface="Arial"/>
                <a:cs typeface="Arial"/>
                <a:sym typeface="Arial"/>
              </a:rPr>
              <a:t>Déroulé</a:t>
            </a:r>
            <a:endParaRPr b="1" i="0" sz="2500" u="none" cap="none" strike="noStrike">
              <a:solidFill>
                <a:srgbClr val="E6334C"/>
              </a:solidFill>
              <a:latin typeface="Arial"/>
              <a:ea typeface="Arial"/>
              <a:cs typeface="Arial"/>
              <a:sym typeface="Arial"/>
            </a:endParaRPr>
          </a:p>
        </p:txBody>
      </p:sp>
      <p:sp>
        <p:nvSpPr>
          <p:cNvPr id="118" name="Google Shape;118;p2"/>
          <p:cNvSpPr/>
          <p:nvPr/>
        </p:nvSpPr>
        <p:spPr>
          <a:xfrm>
            <a:off x="6699000" y="0"/>
            <a:ext cx="861000" cy="10440000"/>
          </a:xfrm>
          <a:prstGeom prst="rect">
            <a:avLst/>
          </a:prstGeom>
          <a:solidFill>
            <a:srgbClr val="E6334C"/>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9" name="Google Shape;119;p2"/>
          <p:cNvSpPr txBox="1"/>
          <p:nvPr/>
        </p:nvSpPr>
        <p:spPr>
          <a:xfrm flipH="1" rot="5400000">
            <a:off x="5929500" y="8203375"/>
            <a:ext cx="2400000" cy="511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1" i="0" lang="fr" sz="1800" u="none" cap="none" strike="noStrike">
                <a:solidFill>
                  <a:schemeClr val="lt1"/>
                </a:solidFill>
                <a:latin typeface="Arial"/>
                <a:ea typeface="Arial"/>
                <a:cs typeface="Arial"/>
                <a:sym typeface="Arial"/>
              </a:rPr>
              <a:t>ACTIVITÉ ADAPTÉE</a:t>
            </a:r>
            <a:endParaRPr b="1" i="0" sz="18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t/>
            </a:r>
            <a:endParaRPr b="1" i="0" sz="1800" u="none" cap="none" strike="noStrike">
              <a:solidFill>
                <a:schemeClr val="lt1"/>
              </a:solidFill>
              <a:latin typeface="Arial"/>
              <a:ea typeface="Arial"/>
              <a:cs typeface="Arial"/>
              <a:sym typeface="Arial"/>
            </a:endParaRPr>
          </a:p>
        </p:txBody>
      </p:sp>
      <p:sp>
        <p:nvSpPr>
          <p:cNvPr id="120" name="Google Shape;120;p2"/>
          <p:cNvSpPr txBox="1"/>
          <p:nvPr/>
        </p:nvSpPr>
        <p:spPr>
          <a:xfrm>
            <a:off x="440075" y="1017150"/>
            <a:ext cx="5946000" cy="7802700"/>
          </a:xfrm>
          <a:prstGeom prst="rect">
            <a:avLst/>
          </a:prstGeom>
          <a:noFill/>
          <a:ln>
            <a:noFill/>
          </a:ln>
        </p:spPr>
        <p:txBody>
          <a:bodyPr anchorCtr="0" anchor="t" bIns="91425" lIns="91425" spcFirstLastPara="1" rIns="91425" wrap="square" tIns="91425">
            <a:noAutofit/>
          </a:bodyPr>
          <a:lstStyle/>
          <a:p>
            <a:pPr indent="-298450" lvl="0" marL="457200" marR="0" rtl="0" algn="l">
              <a:lnSpc>
                <a:spcPct val="100000"/>
              </a:lnSpc>
              <a:spcBef>
                <a:spcPts val="0"/>
              </a:spcBef>
              <a:spcAft>
                <a:spcPts val="0"/>
              </a:spcAft>
              <a:buClr>
                <a:schemeClr val="lt1"/>
              </a:buClr>
              <a:buSzPts val="1100"/>
              <a:buFont typeface="Fira Sans Medium"/>
              <a:buAutoNum type="arabicPeriod"/>
            </a:pPr>
            <a:r>
              <a:rPr b="0" i="0" lang="fr" sz="1100" u="none" cap="none" strike="noStrike">
                <a:solidFill>
                  <a:schemeClr val="lt1"/>
                </a:solidFill>
                <a:latin typeface="Fira Sans Medium"/>
                <a:ea typeface="Fira Sans Medium"/>
                <a:cs typeface="Fira Sans Medium"/>
                <a:sym typeface="Fira Sans Medium"/>
              </a:rPr>
              <a:t>Introduction </a:t>
            </a:r>
            <a:endParaRPr b="0" i="0" sz="1100" u="none" cap="none" strike="noStrike">
              <a:solidFill>
                <a:schemeClr val="lt1"/>
              </a:solidFill>
              <a:latin typeface="Fira Sans Medium"/>
              <a:ea typeface="Fira Sans Medium"/>
              <a:cs typeface="Fira Sans Medium"/>
              <a:sym typeface="Fira Sans Medium"/>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213A8E"/>
              </a:solidFill>
              <a:latin typeface="Barlow"/>
              <a:ea typeface="Barlow"/>
              <a:cs typeface="Barlow"/>
              <a:sym typeface="Barlow"/>
            </a:endParaRPr>
          </a:p>
          <a:p>
            <a:pPr indent="0" lvl="0" marL="0" marR="0" rtl="0" algn="l">
              <a:lnSpc>
                <a:spcPct val="100000"/>
              </a:lnSpc>
              <a:spcBef>
                <a:spcPts val="0"/>
              </a:spcBef>
              <a:spcAft>
                <a:spcPts val="0"/>
              </a:spcAft>
              <a:buClr>
                <a:srgbClr val="000000"/>
              </a:buClr>
              <a:buSzPts val="1100"/>
              <a:buFont typeface="Arial"/>
              <a:buNone/>
            </a:pPr>
            <a:r>
              <a:rPr b="1" i="0" lang="fr" sz="1100" u="none" cap="none" strike="noStrike">
                <a:solidFill>
                  <a:srgbClr val="213A8E"/>
                </a:solidFill>
                <a:latin typeface="Arial"/>
                <a:ea typeface="Arial"/>
                <a:cs typeface="Arial"/>
                <a:sym typeface="Arial"/>
              </a:rPr>
              <a:t>(diapo 1)</a:t>
            </a:r>
            <a:r>
              <a:rPr b="0" i="0" lang="fr" sz="1100" u="none" cap="none" strike="noStrike">
                <a:solidFill>
                  <a:srgbClr val="213A8E"/>
                </a:solidFill>
                <a:latin typeface="Arial"/>
                <a:ea typeface="Arial"/>
                <a:cs typeface="Arial"/>
                <a:sym typeface="Arial"/>
              </a:rPr>
              <a:t> Demandez au groupe si :</a:t>
            </a:r>
            <a:endParaRPr b="0" i="0" sz="1100" u="none" cap="none" strike="noStrike">
              <a:solidFill>
                <a:srgbClr val="213A8E"/>
              </a:solidFill>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elles / ils prennent souvent le bus ? Ou si elles / ils se déplacent autrement ?</a:t>
            </a:r>
            <a:endParaRPr b="0" i="0" sz="1100" u="none" cap="none" strike="noStrike">
              <a:solidFill>
                <a:srgbClr val="213A8E"/>
              </a:solidFill>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Si elles / ils ont des difficultés de déplacement avec les transports en commun ?</a:t>
            </a:r>
            <a:endParaRPr b="0" i="0" sz="1100" u="none" cap="none" strike="noStrike">
              <a:solidFill>
                <a:srgbClr val="213A8E"/>
              </a:solidFill>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latin typeface="Arial"/>
                <a:ea typeface="Arial"/>
                <a:cs typeface="Arial"/>
                <a:sym typeface="Arial"/>
              </a:rPr>
              <a:t>Si elles / ils connaissent l'application des transports en commun locale (dans l’exemple choisi pour cette activité, il s’agit d’Ametis, le réseau amiénois)</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1" i="0" lang="fr" sz="1100" u="none" cap="none" strike="noStrike">
                <a:solidFill>
                  <a:srgbClr val="213A8E"/>
                </a:solidFill>
                <a:latin typeface="Arial"/>
                <a:ea typeface="Arial"/>
                <a:cs typeface="Arial"/>
                <a:sym typeface="Arial"/>
              </a:rPr>
              <a:t>(diapo 2) </a:t>
            </a:r>
            <a:r>
              <a:rPr b="0" i="0" lang="fr" sz="1100" u="none" cap="none" strike="noStrike">
                <a:solidFill>
                  <a:srgbClr val="213A8E"/>
                </a:solidFill>
                <a:latin typeface="Arial"/>
                <a:ea typeface="Arial"/>
                <a:cs typeface="Arial"/>
                <a:sym typeface="Arial"/>
              </a:rPr>
              <a:t>Présentez l'icône et demandez-leur de la retrouver sur leur smartphone.</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0" i="0" lang="fr" sz="1100" u="none" cap="none" strike="noStrike">
                <a:solidFill>
                  <a:srgbClr val="213A8E"/>
                </a:solidFill>
                <a:latin typeface="Arial"/>
                <a:ea typeface="Arial"/>
                <a:cs typeface="Arial"/>
                <a:sym typeface="Arial"/>
              </a:rPr>
              <a:t>Si l’application n'est pas installée : </a:t>
            </a:r>
            <a:r>
              <a:rPr lang="fr" sz="1100">
                <a:solidFill>
                  <a:srgbClr val="213A8E"/>
                </a:solidFill>
              </a:rPr>
              <a:t>Smartphone - Je télécharge une application (trame)</a:t>
            </a:r>
            <a:r>
              <a:rPr b="0" i="0" lang="fr" sz="1100" u="none" cap="none" strike="noStrike">
                <a:solidFill>
                  <a:srgbClr val="213A8E"/>
                </a:solidFill>
                <a:latin typeface="Arial"/>
                <a:ea typeface="Arial"/>
                <a:cs typeface="Arial"/>
                <a:sym typeface="Arial"/>
              </a:rPr>
              <a:t> (+45 minutes)</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t/>
            </a:r>
            <a:endParaRPr sz="1100">
              <a:solidFill>
                <a:srgbClr val="213A8E"/>
              </a:solidFill>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213A8E"/>
              </a:solidFill>
              <a:latin typeface="Barlow"/>
              <a:ea typeface="Barlow"/>
              <a:cs typeface="Barlow"/>
              <a:sym typeface="Barlow"/>
            </a:endParaRPr>
          </a:p>
          <a:p>
            <a:pPr indent="-298450" lvl="0" marL="457200" marR="0" rtl="0" algn="l">
              <a:lnSpc>
                <a:spcPct val="100000"/>
              </a:lnSpc>
              <a:spcBef>
                <a:spcPts val="0"/>
              </a:spcBef>
              <a:spcAft>
                <a:spcPts val="0"/>
              </a:spcAft>
              <a:buClr>
                <a:schemeClr val="lt1"/>
              </a:buClr>
              <a:buSzPts val="1100"/>
              <a:buFont typeface="Fira Sans Medium"/>
              <a:buAutoNum type="arabicPeriod" startAt="2"/>
            </a:pPr>
            <a:r>
              <a:rPr b="0" i="0" lang="fr" sz="1100" u="none" cap="none" strike="noStrike">
                <a:solidFill>
                  <a:schemeClr val="lt1"/>
                </a:solidFill>
                <a:latin typeface="Fira Sans Medium"/>
                <a:ea typeface="Fira Sans Medium"/>
                <a:cs typeface="Fira Sans Medium"/>
                <a:sym typeface="Fira Sans Medium"/>
              </a:rPr>
              <a:t>Application</a:t>
            </a:r>
            <a:endParaRPr b="0" i="0" sz="1100" u="none" cap="none" strike="noStrike">
              <a:solidFill>
                <a:schemeClr val="lt1"/>
              </a:solidFill>
              <a:latin typeface="Fira Sans Medium"/>
              <a:ea typeface="Fira Sans Medium"/>
              <a:cs typeface="Fira Sans Medium"/>
              <a:sym typeface="Fira Sans Medium"/>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213A8E"/>
              </a:solidFill>
              <a:latin typeface="Barlow"/>
              <a:ea typeface="Barlow"/>
              <a:cs typeface="Barlow"/>
              <a:sym typeface="Barlow"/>
            </a:endParaRPr>
          </a:p>
          <a:p>
            <a:pPr indent="0" lvl="0" marL="0" marR="0" rtl="0" algn="l">
              <a:lnSpc>
                <a:spcPct val="100000"/>
              </a:lnSpc>
              <a:spcBef>
                <a:spcPts val="0"/>
              </a:spcBef>
              <a:spcAft>
                <a:spcPts val="0"/>
              </a:spcAft>
              <a:buClr>
                <a:schemeClr val="dk1"/>
              </a:buClr>
              <a:buSzPts val="1100"/>
              <a:buFont typeface="Arial"/>
              <a:buNone/>
            </a:pPr>
            <a:r>
              <a:rPr b="1" i="0" lang="fr" sz="1100" u="none" cap="none" strike="noStrike">
                <a:solidFill>
                  <a:srgbClr val="213A8E"/>
                </a:solidFill>
                <a:latin typeface="Arial"/>
                <a:ea typeface="Arial"/>
                <a:cs typeface="Arial"/>
                <a:sym typeface="Arial"/>
              </a:rPr>
              <a:t>(diapo 3)</a:t>
            </a:r>
            <a:r>
              <a:rPr b="0" i="0" lang="fr" sz="1100" u="none" cap="none" strike="noStrike">
                <a:solidFill>
                  <a:srgbClr val="213A8E"/>
                </a:solidFill>
                <a:latin typeface="Arial"/>
                <a:ea typeface="Arial"/>
                <a:cs typeface="Arial"/>
                <a:sym typeface="Arial"/>
              </a:rPr>
              <a:t> Distribuez le pas-à-pas en papier annoncez le but de l’activité : </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0" i="0" lang="fr" sz="1100" u="none" cap="none" strike="noStrike">
                <a:solidFill>
                  <a:srgbClr val="213A8E"/>
                </a:solidFill>
                <a:latin typeface="Arial"/>
                <a:ea typeface="Arial"/>
                <a:cs typeface="Arial"/>
                <a:sym typeface="Arial"/>
              </a:rPr>
              <a:t>“On va trouver un bus pour se déplacer en ville. On va savoir où on le prend et où on s’arrête et à quelle heure on le prend”.</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0" i="0" lang="fr" sz="1100" u="none" cap="none" strike="noStrike">
                <a:solidFill>
                  <a:srgbClr val="213A8E"/>
                </a:solidFill>
                <a:latin typeface="Arial"/>
                <a:ea typeface="Arial"/>
                <a:cs typeface="Arial"/>
                <a:sym typeface="Arial"/>
              </a:rPr>
              <a:t>Demandez si elles / ils ont un réel trajet à prévoir, ce sera dans tous les cas plus intéressant pour elles ou eux. Si ce n’est pas le cas, prévoyez un trajet local à proposer.</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0" i="0" lang="fr" sz="1100" u="none" cap="none" strike="noStrike">
                <a:solidFill>
                  <a:srgbClr val="213A8E"/>
                </a:solidFill>
                <a:latin typeface="Arial"/>
                <a:ea typeface="Arial"/>
                <a:cs typeface="Arial"/>
                <a:sym typeface="Arial"/>
              </a:rPr>
              <a:t>Commencez la manœuvre étape par étape : </a:t>
            </a:r>
            <a:endParaRPr b="0" i="0" sz="1100" u="none" cap="none" strike="noStrike">
              <a:solidFill>
                <a:srgbClr val="213A8E"/>
              </a:solidFill>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AutoNum type="arabicPeriod"/>
            </a:pPr>
            <a:r>
              <a:rPr b="0" i="0" lang="fr" sz="1100" u="none" cap="none" strike="noStrike">
                <a:solidFill>
                  <a:srgbClr val="213A8E"/>
                </a:solidFill>
                <a:latin typeface="Arial"/>
                <a:ea typeface="Arial"/>
                <a:cs typeface="Arial"/>
                <a:sym typeface="Arial"/>
              </a:rPr>
              <a:t>J’ouvre l’application</a:t>
            </a:r>
            <a:endParaRPr b="0" i="0" sz="1100" u="none" cap="none" strike="noStrike">
              <a:solidFill>
                <a:srgbClr val="213A8E"/>
              </a:solidFill>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AutoNum type="arabicPeriod"/>
            </a:pPr>
            <a:r>
              <a:rPr b="0" i="0" lang="fr" sz="1100" u="none" cap="none" strike="noStrike">
                <a:solidFill>
                  <a:srgbClr val="213A8E"/>
                </a:solidFill>
                <a:latin typeface="Arial"/>
                <a:ea typeface="Arial"/>
                <a:cs typeface="Arial"/>
                <a:sym typeface="Arial"/>
              </a:rPr>
              <a:t>J’écris ou je dis où je veux aller</a:t>
            </a:r>
            <a:endParaRPr b="0" i="0" sz="1100" u="none" cap="none" strike="noStrike">
              <a:solidFill>
                <a:srgbClr val="213A8E"/>
              </a:solidFill>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AutoNum type="arabicPeriod"/>
            </a:pPr>
            <a:r>
              <a:rPr b="0" i="0" lang="fr" sz="1100" u="none" cap="none" strike="noStrike">
                <a:solidFill>
                  <a:srgbClr val="213A8E"/>
                </a:solidFill>
                <a:latin typeface="Arial"/>
                <a:ea typeface="Arial"/>
                <a:cs typeface="Arial"/>
                <a:sym typeface="Arial"/>
              </a:rPr>
              <a:t>J’écris ou je dis de où je pars</a:t>
            </a:r>
            <a:endParaRPr b="0" i="0" sz="1100" u="none" cap="none" strike="noStrike">
              <a:solidFill>
                <a:srgbClr val="213A8E"/>
              </a:solidFill>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AutoNum type="arabicPeriod"/>
            </a:pPr>
            <a:r>
              <a:rPr b="0" i="0" lang="fr" sz="1100" u="none" cap="none" strike="noStrike">
                <a:solidFill>
                  <a:srgbClr val="213A8E"/>
                </a:solidFill>
                <a:latin typeface="Arial"/>
                <a:ea typeface="Arial"/>
                <a:cs typeface="Arial"/>
                <a:sym typeface="Arial"/>
              </a:rPr>
              <a:t>Un itinéraire est proposé. Je sais le numéro du bus et le temps de trajet</a:t>
            </a:r>
            <a:endParaRPr b="0" i="0" sz="1100" u="none" cap="none" strike="noStrike">
              <a:solidFill>
                <a:srgbClr val="213A8E"/>
              </a:solidFill>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AutoNum type="arabicPeriod"/>
            </a:pPr>
            <a:r>
              <a:rPr b="0" i="0" lang="fr" sz="1100" u="none" cap="none" strike="noStrike">
                <a:solidFill>
                  <a:srgbClr val="213A8E"/>
                </a:solidFill>
                <a:latin typeface="Arial"/>
                <a:ea typeface="Arial"/>
                <a:cs typeface="Arial"/>
                <a:sym typeface="Arial"/>
              </a:rPr>
              <a:t>Je prévois mon trajet pour plus tard</a:t>
            </a:r>
            <a:endParaRPr b="0" i="0" sz="1100" u="none" cap="none" strike="noStrike">
              <a:solidFill>
                <a:srgbClr val="213A8E"/>
              </a:solidFill>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AutoNum type="arabicPeriod"/>
            </a:pPr>
            <a:r>
              <a:rPr b="0" i="0" lang="fr" sz="1100" u="none" cap="none" strike="noStrike">
                <a:solidFill>
                  <a:srgbClr val="213A8E"/>
                </a:solidFill>
                <a:latin typeface="Arial"/>
                <a:ea typeface="Arial"/>
                <a:cs typeface="Arial"/>
                <a:sym typeface="Arial"/>
              </a:rPr>
              <a:t>J’indique une date et une heure de départ</a:t>
            </a:r>
            <a:endParaRPr b="0" i="0" sz="1100" u="none" cap="none" strike="noStrike">
              <a:solidFill>
                <a:srgbClr val="213A8E"/>
              </a:solidFill>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AutoNum type="arabicPeriod"/>
            </a:pPr>
            <a:r>
              <a:rPr b="0" i="0" lang="fr" sz="1100" u="none" cap="none" strike="noStrike">
                <a:solidFill>
                  <a:srgbClr val="213A8E"/>
                </a:solidFill>
                <a:latin typeface="Arial"/>
                <a:ea typeface="Arial"/>
                <a:cs typeface="Arial"/>
                <a:sym typeface="Arial"/>
              </a:rPr>
              <a:t>Un itinéraire est proposé. Je sais le numéro du bus, l’heure de départ, l’arrêt de bus et le temps de trajet.</a:t>
            </a:r>
            <a:endParaRPr b="0" i="0" sz="1100" u="none" cap="none" strike="noStrike">
              <a:solidFill>
                <a:srgbClr val="213A8E"/>
              </a:solidFill>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AutoNum type="arabicPeriod"/>
            </a:pPr>
            <a:r>
              <a:rPr b="0" i="0" lang="fr" sz="1100" u="none" cap="none" strike="noStrike">
                <a:solidFill>
                  <a:srgbClr val="213A8E"/>
                </a:solidFill>
                <a:latin typeface="Arial"/>
                <a:ea typeface="Arial"/>
                <a:cs typeface="Arial"/>
                <a:sym typeface="Arial"/>
              </a:rPr>
              <a:t>J’enregistre le trajet</a:t>
            </a:r>
            <a:endParaRPr b="0" i="0" sz="1100" u="none" cap="none" strike="noStrike">
              <a:solidFill>
                <a:srgbClr val="213A8E"/>
              </a:solidFill>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AutoNum type="arabicPeriod"/>
            </a:pPr>
            <a:r>
              <a:rPr b="0" i="0" lang="fr" sz="1100" u="none" cap="none" strike="noStrike">
                <a:solidFill>
                  <a:srgbClr val="213A8E"/>
                </a:solidFill>
                <a:latin typeface="Arial"/>
                <a:ea typeface="Arial"/>
                <a:cs typeface="Arial"/>
                <a:sym typeface="Arial"/>
              </a:rPr>
              <a:t>Je retrouve mon trajet enregistré sur la page d’accueil.</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0" i="0" lang="fr" sz="1100" u="none" cap="none" strike="noStrike">
                <a:solidFill>
                  <a:srgbClr val="213A8E"/>
                </a:solidFill>
                <a:latin typeface="Arial"/>
                <a:ea typeface="Arial"/>
                <a:cs typeface="Arial"/>
                <a:sym typeface="Arial"/>
              </a:rPr>
              <a:t>N'hésitez pas à apporter votre aide aux personnes en difficulté ou à demander à quelqu’un d'apporter son aide si elle ou il est à l'aise avec la séquence.</a:t>
            </a:r>
            <a:endParaRPr b="0" i="0" sz="1800" u="none" cap="none" strike="noStrike">
              <a:solidFill>
                <a:srgbClr val="213A8E"/>
              </a:solidFill>
              <a:latin typeface="Arial"/>
              <a:ea typeface="Arial"/>
              <a:cs typeface="Arial"/>
              <a:sym typeface="Arial"/>
            </a:endParaRPr>
          </a:p>
        </p:txBody>
      </p:sp>
      <p:sp>
        <p:nvSpPr>
          <p:cNvPr id="121" name="Google Shape;121;p2"/>
          <p:cNvSpPr txBox="1"/>
          <p:nvPr/>
        </p:nvSpPr>
        <p:spPr>
          <a:xfrm>
            <a:off x="407525" y="7643175"/>
            <a:ext cx="2735700" cy="331800"/>
          </a:xfrm>
          <a:prstGeom prst="rect">
            <a:avLst/>
          </a:prstGeom>
          <a:solidFill>
            <a:srgbClr val="E6334C"/>
          </a:solid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t/>
            </a:r>
            <a:endParaRPr b="1" i="0" sz="1100" u="none" cap="none" strike="noStrike">
              <a:solidFill>
                <a:schemeClr val="lt1"/>
              </a:solidFill>
              <a:latin typeface="Fira Sans"/>
              <a:ea typeface="Fira Sans"/>
              <a:cs typeface="Fira Sans"/>
              <a:sym typeface="Fira Sans"/>
            </a:endParaRPr>
          </a:p>
        </p:txBody>
      </p:sp>
      <p:sp>
        <p:nvSpPr>
          <p:cNvPr id="122" name="Google Shape;122;p2"/>
          <p:cNvSpPr txBox="1"/>
          <p:nvPr/>
        </p:nvSpPr>
        <p:spPr>
          <a:xfrm>
            <a:off x="405225" y="7643175"/>
            <a:ext cx="5921400" cy="1031400"/>
          </a:xfrm>
          <a:prstGeom prst="rect">
            <a:avLst/>
          </a:prstGeom>
          <a:noFill/>
          <a:ln>
            <a:noFill/>
          </a:ln>
        </p:spPr>
        <p:txBody>
          <a:bodyPr anchorCtr="0" anchor="t" bIns="91425" lIns="91425" spcFirstLastPara="1" rIns="91425" wrap="square" tIns="91425">
            <a:spAutoFit/>
          </a:bodyPr>
          <a:lstStyle/>
          <a:p>
            <a:pPr indent="-298450" lvl="0" marL="457200" marR="0" rtl="0" algn="l">
              <a:lnSpc>
                <a:spcPct val="100000"/>
              </a:lnSpc>
              <a:spcBef>
                <a:spcPts val="0"/>
              </a:spcBef>
              <a:spcAft>
                <a:spcPts val="0"/>
              </a:spcAft>
              <a:buClr>
                <a:schemeClr val="lt1"/>
              </a:buClr>
              <a:buSzPts val="1100"/>
              <a:buFont typeface="Fira Sans Medium"/>
              <a:buAutoNum type="arabicPeriod" startAt="3"/>
            </a:pPr>
            <a:r>
              <a:rPr b="0" i="0" lang="fr" sz="1100" u="none" cap="none" strike="noStrike">
                <a:solidFill>
                  <a:schemeClr val="lt1"/>
                </a:solidFill>
                <a:latin typeface="Fira Sans Medium"/>
                <a:ea typeface="Fira Sans Medium"/>
                <a:cs typeface="Fira Sans Medium"/>
                <a:sym typeface="Fira Sans Medium"/>
              </a:rPr>
              <a:t>Reformulation et conclusion</a:t>
            </a:r>
            <a:endParaRPr b="0" i="0" sz="1100" u="none" cap="none" strike="noStrike">
              <a:solidFill>
                <a:schemeClr val="lt1"/>
              </a:solidFill>
              <a:latin typeface="Fira Sans Medium"/>
              <a:ea typeface="Fira Sans Medium"/>
              <a:cs typeface="Fira Sans Medium"/>
              <a:sym typeface="Fira Sans Medium"/>
            </a:endParaRPr>
          </a:p>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chemeClr val="dk1"/>
              </a:solidFill>
              <a:highlight>
                <a:schemeClr val="lt1"/>
              </a:highlight>
              <a:latin typeface="Fira Sans Medium"/>
              <a:ea typeface="Fira Sans Medium"/>
              <a:cs typeface="Fira Sans Medium"/>
              <a:sym typeface="Fira Sans Medium"/>
            </a:endParaRPr>
          </a:p>
          <a:p>
            <a:pPr indent="0" lvl="0" marL="0" marR="0" rtl="0" algn="l">
              <a:lnSpc>
                <a:spcPct val="100000"/>
              </a:lnSpc>
              <a:spcBef>
                <a:spcPts val="0"/>
              </a:spcBef>
              <a:spcAft>
                <a:spcPts val="0"/>
              </a:spcAft>
              <a:buClr>
                <a:srgbClr val="000000"/>
              </a:buClr>
              <a:buSzPts val="1100"/>
              <a:buFont typeface="Arial"/>
              <a:buNone/>
            </a:pPr>
            <a:r>
              <a:rPr b="0" i="0" lang="fr" sz="1100" u="none" cap="none" strike="noStrike">
                <a:solidFill>
                  <a:srgbClr val="213A8E"/>
                </a:solidFill>
                <a:latin typeface="Arial"/>
                <a:ea typeface="Arial"/>
                <a:cs typeface="Arial"/>
                <a:sym typeface="Arial"/>
              </a:rPr>
              <a:t>Avant de clore l'atelier et de quitter le groupe, demandez à chacun·e de dire ce qu'il/elle a fait dans l’atelier aujourd’hui.</a:t>
            </a:r>
            <a:endParaRPr b="0" i="0" sz="1100" u="none" cap="none" strike="noStrike">
              <a:solidFill>
                <a:srgbClr val="213A8E"/>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100"/>
              <a:buFont typeface="Arial"/>
              <a:buNone/>
            </a:pPr>
            <a:r>
              <a:rPr b="0" i="0" lang="fr" sz="1100" u="none" cap="none" strike="noStrike">
                <a:solidFill>
                  <a:srgbClr val="213A8E"/>
                </a:solidFill>
                <a:latin typeface="Arial"/>
                <a:ea typeface="Arial"/>
                <a:cs typeface="Arial"/>
                <a:sym typeface="Arial"/>
              </a:rPr>
              <a:t>Conseillez de conserver leur pas-à-pas comme support pour mémoriser l’action.</a:t>
            </a:r>
            <a:endParaRPr b="0" i="0" sz="1100" u="none" cap="none" strike="noStrike">
              <a:solidFill>
                <a:srgbClr val="213A8E"/>
              </a:solidFill>
              <a:latin typeface="Arial"/>
              <a:ea typeface="Arial"/>
              <a:cs typeface="Arial"/>
              <a:sym typeface="Arial"/>
            </a:endParaRPr>
          </a:p>
        </p:txBody>
      </p:sp>
      <p:sp>
        <p:nvSpPr>
          <p:cNvPr id="123" name="Google Shape;123;p2"/>
          <p:cNvSpPr/>
          <p:nvPr/>
        </p:nvSpPr>
        <p:spPr>
          <a:xfrm>
            <a:off x="6942586" y="528482"/>
            <a:ext cx="371785" cy="369974"/>
          </a:xfrm>
          <a:custGeom>
            <a:rect b="b" l="l" r="r" t="t"/>
            <a:pathLst>
              <a:path extrusionOk="0" h="12666" w="12728">
                <a:moveTo>
                  <a:pt x="1859" y="3308"/>
                </a:moveTo>
                <a:lnTo>
                  <a:pt x="1859" y="5230"/>
                </a:lnTo>
                <a:lnTo>
                  <a:pt x="882" y="5230"/>
                </a:lnTo>
                <a:lnTo>
                  <a:pt x="882" y="3308"/>
                </a:lnTo>
                <a:close/>
                <a:moveTo>
                  <a:pt x="5765" y="2458"/>
                </a:moveTo>
                <a:cubicBezTo>
                  <a:pt x="5860" y="2458"/>
                  <a:pt x="5986" y="2584"/>
                  <a:pt x="5986" y="2710"/>
                </a:cubicBezTo>
                <a:lnTo>
                  <a:pt x="5986" y="5230"/>
                </a:lnTo>
                <a:lnTo>
                  <a:pt x="2678" y="5230"/>
                </a:lnTo>
                <a:lnTo>
                  <a:pt x="2678" y="2710"/>
                </a:lnTo>
                <a:cubicBezTo>
                  <a:pt x="2678" y="2584"/>
                  <a:pt x="2772" y="2458"/>
                  <a:pt x="2930" y="2458"/>
                </a:cubicBezTo>
                <a:close/>
                <a:moveTo>
                  <a:pt x="9893" y="2458"/>
                </a:moveTo>
                <a:cubicBezTo>
                  <a:pt x="10019" y="2458"/>
                  <a:pt x="10113" y="2584"/>
                  <a:pt x="10113" y="2710"/>
                </a:cubicBezTo>
                <a:lnTo>
                  <a:pt x="10113" y="5230"/>
                </a:lnTo>
                <a:lnTo>
                  <a:pt x="6837" y="5230"/>
                </a:lnTo>
                <a:lnTo>
                  <a:pt x="6837" y="2710"/>
                </a:lnTo>
                <a:cubicBezTo>
                  <a:pt x="6805" y="2584"/>
                  <a:pt x="6900" y="2458"/>
                  <a:pt x="7057" y="2458"/>
                </a:cubicBezTo>
                <a:close/>
                <a:moveTo>
                  <a:pt x="11940" y="3308"/>
                </a:moveTo>
                <a:lnTo>
                  <a:pt x="11940" y="5230"/>
                </a:lnTo>
                <a:lnTo>
                  <a:pt x="10964" y="5230"/>
                </a:lnTo>
                <a:lnTo>
                  <a:pt x="10964" y="3308"/>
                </a:lnTo>
                <a:close/>
                <a:moveTo>
                  <a:pt x="7215" y="6900"/>
                </a:moveTo>
                <a:cubicBezTo>
                  <a:pt x="7435" y="6900"/>
                  <a:pt x="7656" y="7089"/>
                  <a:pt x="7656" y="7278"/>
                </a:cubicBezTo>
                <a:cubicBezTo>
                  <a:pt x="7656" y="7530"/>
                  <a:pt x="7435" y="7719"/>
                  <a:pt x="7215" y="7719"/>
                </a:cubicBezTo>
                <a:lnTo>
                  <a:pt x="5545" y="7719"/>
                </a:lnTo>
                <a:cubicBezTo>
                  <a:pt x="5324" y="7719"/>
                  <a:pt x="5135" y="7530"/>
                  <a:pt x="5135" y="7278"/>
                </a:cubicBezTo>
                <a:cubicBezTo>
                  <a:pt x="5135" y="7026"/>
                  <a:pt x="5324" y="6900"/>
                  <a:pt x="5545" y="6900"/>
                </a:cubicBezTo>
                <a:close/>
                <a:moveTo>
                  <a:pt x="3088" y="6900"/>
                </a:moveTo>
                <a:cubicBezTo>
                  <a:pt x="3749" y="6900"/>
                  <a:pt x="4285" y="7436"/>
                  <a:pt x="4348" y="8097"/>
                </a:cubicBezTo>
                <a:cubicBezTo>
                  <a:pt x="4348" y="8790"/>
                  <a:pt x="3781" y="9326"/>
                  <a:pt x="3088" y="9326"/>
                </a:cubicBezTo>
                <a:cubicBezTo>
                  <a:pt x="2394" y="9326"/>
                  <a:pt x="1859" y="8790"/>
                  <a:pt x="1859" y="8097"/>
                </a:cubicBezTo>
                <a:cubicBezTo>
                  <a:pt x="1859" y="7436"/>
                  <a:pt x="2394" y="6900"/>
                  <a:pt x="3088" y="6900"/>
                </a:cubicBezTo>
                <a:close/>
                <a:moveTo>
                  <a:pt x="7215" y="8570"/>
                </a:moveTo>
                <a:cubicBezTo>
                  <a:pt x="7435" y="8570"/>
                  <a:pt x="7656" y="8790"/>
                  <a:pt x="7656" y="8979"/>
                </a:cubicBezTo>
                <a:cubicBezTo>
                  <a:pt x="7656" y="9168"/>
                  <a:pt x="7435" y="9357"/>
                  <a:pt x="7215" y="9357"/>
                </a:cubicBezTo>
                <a:lnTo>
                  <a:pt x="5545" y="9357"/>
                </a:lnTo>
                <a:cubicBezTo>
                  <a:pt x="5324" y="9357"/>
                  <a:pt x="5135" y="9168"/>
                  <a:pt x="5135" y="8979"/>
                </a:cubicBezTo>
                <a:cubicBezTo>
                  <a:pt x="5135" y="8727"/>
                  <a:pt x="5324" y="8570"/>
                  <a:pt x="5545" y="8570"/>
                </a:cubicBezTo>
                <a:close/>
                <a:moveTo>
                  <a:pt x="9790" y="6930"/>
                </a:moveTo>
                <a:cubicBezTo>
                  <a:pt x="10428" y="6930"/>
                  <a:pt x="10964" y="7456"/>
                  <a:pt x="10964" y="8160"/>
                </a:cubicBezTo>
                <a:cubicBezTo>
                  <a:pt x="10964" y="8822"/>
                  <a:pt x="10397" y="9357"/>
                  <a:pt x="9735" y="9357"/>
                </a:cubicBezTo>
                <a:cubicBezTo>
                  <a:pt x="9073" y="9357"/>
                  <a:pt x="8506" y="8822"/>
                  <a:pt x="8506" y="8160"/>
                </a:cubicBezTo>
                <a:cubicBezTo>
                  <a:pt x="8506" y="7467"/>
                  <a:pt x="9073" y="6931"/>
                  <a:pt x="9735" y="6931"/>
                </a:cubicBezTo>
                <a:cubicBezTo>
                  <a:pt x="9754" y="6931"/>
                  <a:pt x="9772" y="6930"/>
                  <a:pt x="9790" y="6930"/>
                </a:cubicBezTo>
                <a:close/>
                <a:moveTo>
                  <a:pt x="3875" y="0"/>
                </a:moveTo>
                <a:cubicBezTo>
                  <a:pt x="2709" y="0"/>
                  <a:pt x="1827" y="946"/>
                  <a:pt x="1764" y="2080"/>
                </a:cubicBezTo>
                <a:lnTo>
                  <a:pt x="1764" y="2458"/>
                </a:lnTo>
                <a:lnTo>
                  <a:pt x="410" y="2458"/>
                </a:lnTo>
                <a:cubicBezTo>
                  <a:pt x="158" y="2458"/>
                  <a:pt x="0" y="2678"/>
                  <a:pt x="0" y="2899"/>
                </a:cubicBezTo>
                <a:lnTo>
                  <a:pt x="0" y="5671"/>
                </a:lnTo>
                <a:cubicBezTo>
                  <a:pt x="32" y="5860"/>
                  <a:pt x="252" y="6049"/>
                  <a:pt x="473" y="6049"/>
                </a:cubicBezTo>
                <a:lnTo>
                  <a:pt x="1449" y="6049"/>
                </a:lnTo>
                <a:cubicBezTo>
                  <a:pt x="1197" y="6427"/>
                  <a:pt x="1040" y="6837"/>
                  <a:pt x="1040" y="7278"/>
                </a:cubicBezTo>
                <a:lnTo>
                  <a:pt x="1040" y="9767"/>
                </a:lnTo>
                <a:cubicBezTo>
                  <a:pt x="1040" y="10302"/>
                  <a:pt x="1386" y="10744"/>
                  <a:pt x="1859" y="10933"/>
                </a:cubicBezTo>
                <a:lnTo>
                  <a:pt x="1859" y="12256"/>
                </a:lnTo>
                <a:cubicBezTo>
                  <a:pt x="1859" y="12476"/>
                  <a:pt x="2048" y="12665"/>
                  <a:pt x="2300" y="12665"/>
                </a:cubicBezTo>
                <a:lnTo>
                  <a:pt x="3938" y="12665"/>
                </a:lnTo>
                <a:cubicBezTo>
                  <a:pt x="4190" y="12665"/>
                  <a:pt x="4348" y="12476"/>
                  <a:pt x="4348" y="12256"/>
                </a:cubicBezTo>
                <a:lnTo>
                  <a:pt x="4348" y="10996"/>
                </a:lnTo>
                <a:lnTo>
                  <a:pt x="8475" y="10996"/>
                </a:lnTo>
                <a:lnTo>
                  <a:pt x="8475" y="12256"/>
                </a:lnTo>
                <a:cubicBezTo>
                  <a:pt x="8475" y="12476"/>
                  <a:pt x="8664" y="12665"/>
                  <a:pt x="8884" y="12665"/>
                </a:cubicBezTo>
                <a:lnTo>
                  <a:pt x="10523" y="12665"/>
                </a:lnTo>
                <a:cubicBezTo>
                  <a:pt x="10775" y="12665"/>
                  <a:pt x="10901" y="12476"/>
                  <a:pt x="10901" y="12256"/>
                </a:cubicBezTo>
                <a:lnTo>
                  <a:pt x="10901" y="10933"/>
                </a:lnTo>
                <a:cubicBezTo>
                  <a:pt x="11373" y="10775"/>
                  <a:pt x="11751" y="10302"/>
                  <a:pt x="11751" y="9767"/>
                </a:cubicBezTo>
                <a:lnTo>
                  <a:pt x="11751" y="7278"/>
                </a:lnTo>
                <a:cubicBezTo>
                  <a:pt x="11751" y="6805"/>
                  <a:pt x="11594" y="6364"/>
                  <a:pt x="11310" y="6049"/>
                </a:cubicBezTo>
                <a:lnTo>
                  <a:pt x="12287" y="6049"/>
                </a:lnTo>
                <a:cubicBezTo>
                  <a:pt x="12539" y="6049"/>
                  <a:pt x="12728" y="5860"/>
                  <a:pt x="12728" y="5671"/>
                </a:cubicBezTo>
                <a:lnTo>
                  <a:pt x="12728" y="2899"/>
                </a:lnTo>
                <a:cubicBezTo>
                  <a:pt x="12728" y="2678"/>
                  <a:pt x="12539" y="2458"/>
                  <a:pt x="12287" y="2458"/>
                </a:cubicBezTo>
                <a:lnTo>
                  <a:pt x="10901" y="2458"/>
                </a:lnTo>
                <a:lnTo>
                  <a:pt x="10901" y="2080"/>
                </a:lnTo>
                <a:cubicBezTo>
                  <a:pt x="10901" y="946"/>
                  <a:pt x="9987" y="32"/>
                  <a:pt x="8821"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 name="Shape 127"/>
        <p:cNvGrpSpPr/>
        <p:nvPr/>
      </p:nvGrpSpPr>
      <p:grpSpPr>
        <a:xfrm>
          <a:off x="0" y="0"/>
          <a:ext cx="0" cy="0"/>
          <a:chOff x="0" y="0"/>
          <a:chExt cx="0" cy="0"/>
        </a:xfrm>
      </p:grpSpPr>
      <p:sp>
        <p:nvSpPr>
          <p:cNvPr id="128" name="Google Shape;128;p3"/>
          <p:cNvSpPr/>
          <p:nvPr/>
        </p:nvSpPr>
        <p:spPr>
          <a:xfrm>
            <a:off x="0" y="0"/>
            <a:ext cx="861000" cy="10440000"/>
          </a:xfrm>
          <a:prstGeom prst="rect">
            <a:avLst/>
          </a:prstGeom>
          <a:solidFill>
            <a:srgbClr val="E6334C"/>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9" name="Google Shape;129;p3"/>
          <p:cNvSpPr txBox="1"/>
          <p:nvPr/>
        </p:nvSpPr>
        <p:spPr>
          <a:xfrm rot="-5400000">
            <a:off x="-1183950" y="7844100"/>
            <a:ext cx="3228900" cy="511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1" i="0" lang="fr" sz="1800" u="none" cap="none" strike="noStrike">
                <a:solidFill>
                  <a:schemeClr val="lt1"/>
                </a:solidFill>
                <a:latin typeface="Arial"/>
                <a:ea typeface="Arial"/>
                <a:cs typeface="Arial"/>
                <a:sym typeface="Arial"/>
              </a:rPr>
              <a:t>ACTIVITÉ ADAPTÉE</a:t>
            </a:r>
            <a:endParaRPr b="1" i="0" sz="1800" u="none" cap="none" strike="noStrike">
              <a:solidFill>
                <a:schemeClr val="lt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t/>
            </a:r>
            <a:endParaRPr b="1" i="0" sz="1800" u="none" cap="none" strike="noStrike">
              <a:solidFill>
                <a:schemeClr val="lt1"/>
              </a:solidFill>
              <a:latin typeface="Arial"/>
              <a:ea typeface="Arial"/>
              <a:cs typeface="Arial"/>
              <a:sym typeface="Arial"/>
            </a:endParaRPr>
          </a:p>
        </p:txBody>
      </p:sp>
      <p:sp>
        <p:nvSpPr>
          <p:cNvPr id="130" name="Google Shape;130;p3"/>
          <p:cNvSpPr txBox="1"/>
          <p:nvPr/>
        </p:nvSpPr>
        <p:spPr>
          <a:xfrm>
            <a:off x="1170002" y="358002"/>
            <a:ext cx="5833800" cy="429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500"/>
              <a:buFont typeface="Arial"/>
              <a:buNone/>
            </a:pPr>
            <a:r>
              <a:rPr b="1" i="0" lang="fr" sz="2500" u="none" cap="none" strike="noStrike">
                <a:solidFill>
                  <a:srgbClr val="E6334C"/>
                </a:solidFill>
                <a:latin typeface="Arial"/>
                <a:ea typeface="Arial"/>
                <a:cs typeface="Arial"/>
                <a:sym typeface="Arial"/>
              </a:rPr>
              <a:t>Conseils</a:t>
            </a:r>
            <a:endParaRPr b="1" i="0" sz="2500" u="none" cap="none" strike="noStrike">
              <a:solidFill>
                <a:srgbClr val="E6334C"/>
              </a:solidFill>
              <a:latin typeface="Arial"/>
              <a:ea typeface="Arial"/>
              <a:cs typeface="Arial"/>
              <a:sym typeface="Arial"/>
            </a:endParaRPr>
          </a:p>
        </p:txBody>
      </p:sp>
      <p:pic>
        <p:nvPicPr>
          <p:cNvPr id="131" name="Google Shape;131;p3"/>
          <p:cNvPicPr preferRelativeResize="0"/>
          <p:nvPr/>
        </p:nvPicPr>
        <p:blipFill rotWithShape="1">
          <a:blip r:embed="rId3">
            <a:alphaModFix/>
          </a:blip>
          <a:srcRect b="0" l="0" r="0" t="0"/>
          <a:stretch/>
        </p:blipFill>
        <p:spPr>
          <a:xfrm>
            <a:off x="1171239" y="1802913"/>
            <a:ext cx="1251549" cy="1251549"/>
          </a:xfrm>
          <a:prstGeom prst="rect">
            <a:avLst/>
          </a:prstGeom>
          <a:noFill/>
          <a:ln>
            <a:noFill/>
          </a:ln>
        </p:spPr>
      </p:pic>
      <p:pic>
        <p:nvPicPr>
          <p:cNvPr id="132" name="Google Shape;132;p3"/>
          <p:cNvPicPr preferRelativeResize="0"/>
          <p:nvPr/>
        </p:nvPicPr>
        <p:blipFill rotWithShape="1">
          <a:blip r:embed="rId4">
            <a:alphaModFix/>
          </a:blip>
          <a:srcRect b="0" l="0" r="0" t="0"/>
          <a:stretch/>
        </p:blipFill>
        <p:spPr>
          <a:xfrm>
            <a:off x="5884650" y="3590900"/>
            <a:ext cx="1251549" cy="1251549"/>
          </a:xfrm>
          <a:prstGeom prst="rect">
            <a:avLst/>
          </a:prstGeom>
          <a:noFill/>
          <a:ln>
            <a:noFill/>
          </a:ln>
        </p:spPr>
      </p:pic>
      <p:pic>
        <p:nvPicPr>
          <p:cNvPr id="133" name="Google Shape;133;p3"/>
          <p:cNvPicPr preferRelativeResize="0"/>
          <p:nvPr/>
        </p:nvPicPr>
        <p:blipFill rotWithShape="1">
          <a:blip r:embed="rId5">
            <a:alphaModFix/>
          </a:blip>
          <a:srcRect b="0" l="0" r="0" t="0"/>
          <a:stretch/>
        </p:blipFill>
        <p:spPr>
          <a:xfrm>
            <a:off x="1180775" y="5726400"/>
            <a:ext cx="1251549" cy="1251549"/>
          </a:xfrm>
          <a:prstGeom prst="rect">
            <a:avLst/>
          </a:prstGeom>
          <a:noFill/>
          <a:ln>
            <a:noFill/>
          </a:ln>
        </p:spPr>
      </p:pic>
      <p:sp>
        <p:nvSpPr>
          <p:cNvPr id="134" name="Google Shape;134;p3"/>
          <p:cNvSpPr/>
          <p:nvPr/>
        </p:nvSpPr>
        <p:spPr>
          <a:xfrm>
            <a:off x="236986" y="528482"/>
            <a:ext cx="371785" cy="369974"/>
          </a:xfrm>
          <a:custGeom>
            <a:rect b="b" l="l" r="r" t="t"/>
            <a:pathLst>
              <a:path extrusionOk="0" h="12666" w="12728">
                <a:moveTo>
                  <a:pt x="1859" y="3308"/>
                </a:moveTo>
                <a:lnTo>
                  <a:pt x="1859" y="5230"/>
                </a:lnTo>
                <a:lnTo>
                  <a:pt x="882" y="5230"/>
                </a:lnTo>
                <a:lnTo>
                  <a:pt x="882" y="3308"/>
                </a:lnTo>
                <a:close/>
                <a:moveTo>
                  <a:pt x="5765" y="2458"/>
                </a:moveTo>
                <a:cubicBezTo>
                  <a:pt x="5860" y="2458"/>
                  <a:pt x="5986" y="2584"/>
                  <a:pt x="5986" y="2710"/>
                </a:cubicBezTo>
                <a:lnTo>
                  <a:pt x="5986" y="5230"/>
                </a:lnTo>
                <a:lnTo>
                  <a:pt x="2678" y="5230"/>
                </a:lnTo>
                <a:lnTo>
                  <a:pt x="2678" y="2710"/>
                </a:lnTo>
                <a:cubicBezTo>
                  <a:pt x="2678" y="2584"/>
                  <a:pt x="2772" y="2458"/>
                  <a:pt x="2930" y="2458"/>
                </a:cubicBezTo>
                <a:close/>
                <a:moveTo>
                  <a:pt x="9893" y="2458"/>
                </a:moveTo>
                <a:cubicBezTo>
                  <a:pt x="10019" y="2458"/>
                  <a:pt x="10113" y="2584"/>
                  <a:pt x="10113" y="2710"/>
                </a:cubicBezTo>
                <a:lnTo>
                  <a:pt x="10113" y="5230"/>
                </a:lnTo>
                <a:lnTo>
                  <a:pt x="6837" y="5230"/>
                </a:lnTo>
                <a:lnTo>
                  <a:pt x="6837" y="2710"/>
                </a:lnTo>
                <a:cubicBezTo>
                  <a:pt x="6805" y="2584"/>
                  <a:pt x="6900" y="2458"/>
                  <a:pt x="7057" y="2458"/>
                </a:cubicBezTo>
                <a:close/>
                <a:moveTo>
                  <a:pt x="11940" y="3308"/>
                </a:moveTo>
                <a:lnTo>
                  <a:pt x="11940" y="5230"/>
                </a:lnTo>
                <a:lnTo>
                  <a:pt x="10964" y="5230"/>
                </a:lnTo>
                <a:lnTo>
                  <a:pt x="10964" y="3308"/>
                </a:lnTo>
                <a:close/>
                <a:moveTo>
                  <a:pt x="7215" y="6900"/>
                </a:moveTo>
                <a:cubicBezTo>
                  <a:pt x="7435" y="6900"/>
                  <a:pt x="7656" y="7089"/>
                  <a:pt x="7656" y="7278"/>
                </a:cubicBezTo>
                <a:cubicBezTo>
                  <a:pt x="7656" y="7530"/>
                  <a:pt x="7435" y="7719"/>
                  <a:pt x="7215" y="7719"/>
                </a:cubicBezTo>
                <a:lnTo>
                  <a:pt x="5545" y="7719"/>
                </a:lnTo>
                <a:cubicBezTo>
                  <a:pt x="5324" y="7719"/>
                  <a:pt x="5135" y="7530"/>
                  <a:pt x="5135" y="7278"/>
                </a:cubicBezTo>
                <a:cubicBezTo>
                  <a:pt x="5135" y="7026"/>
                  <a:pt x="5324" y="6900"/>
                  <a:pt x="5545" y="6900"/>
                </a:cubicBezTo>
                <a:close/>
                <a:moveTo>
                  <a:pt x="3088" y="6900"/>
                </a:moveTo>
                <a:cubicBezTo>
                  <a:pt x="3749" y="6900"/>
                  <a:pt x="4285" y="7436"/>
                  <a:pt x="4348" y="8097"/>
                </a:cubicBezTo>
                <a:cubicBezTo>
                  <a:pt x="4348" y="8790"/>
                  <a:pt x="3781" y="9326"/>
                  <a:pt x="3088" y="9326"/>
                </a:cubicBezTo>
                <a:cubicBezTo>
                  <a:pt x="2394" y="9326"/>
                  <a:pt x="1859" y="8790"/>
                  <a:pt x="1859" y="8097"/>
                </a:cubicBezTo>
                <a:cubicBezTo>
                  <a:pt x="1859" y="7436"/>
                  <a:pt x="2394" y="6900"/>
                  <a:pt x="3088" y="6900"/>
                </a:cubicBezTo>
                <a:close/>
                <a:moveTo>
                  <a:pt x="7215" y="8570"/>
                </a:moveTo>
                <a:cubicBezTo>
                  <a:pt x="7435" y="8570"/>
                  <a:pt x="7656" y="8790"/>
                  <a:pt x="7656" y="8979"/>
                </a:cubicBezTo>
                <a:cubicBezTo>
                  <a:pt x="7656" y="9168"/>
                  <a:pt x="7435" y="9357"/>
                  <a:pt x="7215" y="9357"/>
                </a:cubicBezTo>
                <a:lnTo>
                  <a:pt x="5545" y="9357"/>
                </a:lnTo>
                <a:cubicBezTo>
                  <a:pt x="5324" y="9357"/>
                  <a:pt x="5135" y="9168"/>
                  <a:pt x="5135" y="8979"/>
                </a:cubicBezTo>
                <a:cubicBezTo>
                  <a:pt x="5135" y="8727"/>
                  <a:pt x="5324" y="8570"/>
                  <a:pt x="5545" y="8570"/>
                </a:cubicBezTo>
                <a:close/>
                <a:moveTo>
                  <a:pt x="9790" y="6930"/>
                </a:moveTo>
                <a:cubicBezTo>
                  <a:pt x="10428" y="6930"/>
                  <a:pt x="10964" y="7456"/>
                  <a:pt x="10964" y="8160"/>
                </a:cubicBezTo>
                <a:cubicBezTo>
                  <a:pt x="10964" y="8822"/>
                  <a:pt x="10397" y="9357"/>
                  <a:pt x="9735" y="9357"/>
                </a:cubicBezTo>
                <a:cubicBezTo>
                  <a:pt x="9073" y="9357"/>
                  <a:pt x="8506" y="8822"/>
                  <a:pt x="8506" y="8160"/>
                </a:cubicBezTo>
                <a:cubicBezTo>
                  <a:pt x="8506" y="7467"/>
                  <a:pt x="9073" y="6931"/>
                  <a:pt x="9735" y="6931"/>
                </a:cubicBezTo>
                <a:cubicBezTo>
                  <a:pt x="9754" y="6931"/>
                  <a:pt x="9772" y="6930"/>
                  <a:pt x="9790" y="6930"/>
                </a:cubicBezTo>
                <a:close/>
                <a:moveTo>
                  <a:pt x="3875" y="0"/>
                </a:moveTo>
                <a:cubicBezTo>
                  <a:pt x="2709" y="0"/>
                  <a:pt x="1827" y="946"/>
                  <a:pt x="1764" y="2080"/>
                </a:cubicBezTo>
                <a:lnTo>
                  <a:pt x="1764" y="2458"/>
                </a:lnTo>
                <a:lnTo>
                  <a:pt x="410" y="2458"/>
                </a:lnTo>
                <a:cubicBezTo>
                  <a:pt x="158" y="2458"/>
                  <a:pt x="0" y="2678"/>
                  <a:pt x="0" y="2899"/>
                </a:cubicBezTo>
                <a:lnTo>
                  <a:pt x="0" y="5671"/>
                </a:lnTo>
                <a:cubicBezTo>
                  <a:pt x="32" y="5860"/>
                  <a:pt x="252" y="6049"/>
                  <a:pt x="473" y="6049"/>
                </a:cubicBezTo>
                <a:lnTo>
                  <a:pt x="1449" y="6049"/>
                </a:lnTo>
                <a:cubicBezTo>
                  <a:pt x="1197" y="6427"/>
                  <a:pt x="1040" y="6837"/>
                  <a:pt x="1040" y="7278"/>
                </a:cubicBezTo>
                <a:lnTo>
                  <a:pt x="1040" y="9767"/>
                </a:lnTo>
                <a:cubicBezTo>
                  <a:pt x="1040" y="10302"/>
                  <a:pt x="1386" y="10744"/>
                  <a:pt x="1859" y="10933"/>
                </a:cubicBezTo>
                <a:lnTo>
                  <a:pt x="1859" y="12256"/>
                </a:lnTo>
                <a:cubicBezTo>
                  <a:pt x="1859" y="12476"/>
                  <a:pt x="2048" y="12665"/>
                  <a:pt x="2300" y="12665"/>
                </a:cubicBezTo>
                <a:lnTo>
                  <a:pt x="3938" y="12665"/>
                </a:lnTo>
                <a:cubicBezTo>
                  <a:pt x="4190" y="12665"/>
                  <a:pt x="4348" y="12476"/>
                  <a:pt x="4348" y="12256"/>
                </a:cubicBezTo>
                <a:lnTo>
                  <a:pt x="4348" y="10996"/>
                </a:lnTo>
                <a:lnTo>
                  <a:pt x="8475" y="10996"/>
                </a:lnTo>
                <a:lnTo>
                  <a:pt x="8475" y="12256"/>
                </a:lnTo>
                <a:cubicBezTo>
                  <a:pt x="8475" y="12476"/>
                  <a:pt x="8664" y="12665"/>
                  <a:pt x="8884" y="12665"/>
                </a:cubicBezTo>
                <a:lnTo>
                  <a:pt x="10523" y="12665"/>
                </a:lnTo>
                <a:cubicBezTo>
                  <a:pt x="10775" y="12665"/>
                  <a:pt x="10901" y="12476"/>
                  <a:pt x="10901" y="12256"/>
                </a:cubicBezTo>
                <a:lnTo>
                  <a:pt x="10901" y="10933"/>
                </a:lnTo>
                <a:cubicBezTo>
                  <a:pt x="11373" y="10775"/>
                  <a:pt x="11751" y="10302"/>
                  <a:pt x="11751" y="9767"/>
                </a:cubicBezTo>
                <a:lnTo>
                  <a:pt x="11751" y="7278"/>
                </a:lnTo>
                <a:cubicBezTo>
                  <a:pt x="11751" y="6805"/>
                  <a:pt x="11594" y="6364"/>
                  <a:pt x="11310" y="6049"/>
                </a:cubicBezTo>
                <a:lnTo>
                  <a:pt x="12287" y="6049"/>
                </a:lnTo>
                <a:cubicBezTo>
                  <a:pt x="12539" y="6049"/>
                  <a:pt x="12728" y="5860"/>
                  <a:pt x="12728" y="5671"/>
                </a:cubicBezTo>
                <a:lnTo>
                  <a:pt x="12728" y="2899"/>
                </a:lnTo>
                <a:cubicBezTo>
                  <a:pt x="12728" y="2678"/>
                  <a:pt x="12539" y="2458"/>
                  <a:pt x="12287" y="2458"/>
                </a:cubicBezTo>
                <a:lnTo>
                  <a:pt x="10901" y="2458"/>
                </a:lnTo>
                <a:lnTo>
                  <a:pt x="10901" y="2080"/>
                </a:lnTo>
                <a:cubicBezTo>
                  <a:pt x="10901" y="946"/>
                  <a:pt x="9987" y="32"/>
                  <a:pt x="8821"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5" name="Google Shape;135;p3"/>
          <p:cNvSpPr txBox="1"/>
          <p:nvPr/>
        </p:nvSpPr>
        <p:spPr>
          <a:xfrm>
            <a:off x="2475625" y="1419338"/>
            <a:ext cx="4784400" cy="2018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b="0" i="0" lang="fr" sz="1100" u="none" cap="none" strike="noStrike">
                <a:solidFill>
                  <a:srgbClr val="213A8E"/>
                </a:solidFill>
                <a:highlight>
                  <a:srgbClr val="FFFFFF"/>
                </a:highlight>
                <a:latin typeface="Arial"/>
                <a:ea typeface="Arial"/>
                <a:cs typeface="Arial"/>
                <a:sym typeface="Arial"/>
              </a:rPr>
              <a:t>Animer une séquence de travail : </a:t>
            </a:r>
            <a:endParaRPr b="0" i="0" sz="1100" u="none" cap="none" strike="noStrike">
              <a:solidFill>
                <a:srgbClr val="213A8E"/>
              </a:solidFill>
              <a:highlight>
                <a:srgbClr val="FFFFFF"/>
              </a:highlight>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highlight>
                  <a:srgbClr val="FFFFFF"/>
                </a:highlight>
                <a:latin typeface="Arial"/>
                <a:ea typeface="Arial"/>
                <a:cs typeface="Arial"/>
                <a:sym typeface="Arial"/>
              </a:rPr>
              <a:t>Autant que possible, soyez dans un espace calme (éviter les distractions et les stimulations sensorielles).</a:t>
            </a:r>
            <a:endParaRPr b="0" i="0" sz="1100" u="none" cap="none" strike="noStrike">
              <a:solidFill>
                <a:srgbClr val="213A8E"/>
              </a:solidFill>
              <a:highlight>
                <a:srgbClr val="FFFFFF"/>
              </a:highlight>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highlight>
                  <a:srgbClr val="FFFFFF"/>
                </a:highlight>
                <a:latin typeface="Arial"/>
                <a:ea typeface="Arial"/>
                <a:cs typeface="Arial"/>
                <a:sym typeface="Arial"/>
              </a:rPr>
              <a:t>Suivez l’ordre des étapes et concentrez-vous dessus. Ne posez pas de questions, ne faites pas de remarques “hors” de la séquence. </a:t>
            </a:r>
            <a:endParaRPr b="0" i="0" sz="1100" u="none" cap="none" strike="noStrike">
              <a:solidFill>
                <a:srgbClr val="213A8E"/>
              </a:solidFill>
              <a:highlight>
                <a:srgbClr val="FFFFFF"/>
              </a:highlight>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Char char="●"/>
            </a:pPr>
            <a:r>
              <a:rPr b="0" i="0" lang="fr" sz="1100" u="none" cap="none" strike="noStrike">
                <a:solidFill>
                  <a:srgbClr val="213A8E"/>
                </a:solidFill>
                <a:highlight>
                  <a:srgbClr val="FFFFFF"/>
                </a:highlight>
                <a:latin typeface="Arial"/>
                <a:ea typeface="Arial"/>
                <a:cs typeface="Arial"/>
                <a:sym typeface="Arial"/>
              </a:rPr>
              <a:t>La séquence visuelle pas-à-pas est un appui à la réalisation de l’activité. Le plus important ce sont les consignes courtes que vous donnez oralement et l’aide particulière que vous apportez le cas échéant.</a:t>
            </a:r>
            <a:endParaRPr b="0" i="0" sz="1100" u="none" cap="none" strike="noStrike">
              <a:solidFill>
                <a:srgbClr val="213A8E"/>
              </a:solidFill>
              <a:highlight>
                <a:srgbClr val="FFFFFF"/>
              </a:highlight>
              <a:latin typeface="Arial"/>
              <a:ea typeface="Arial"/>
              <a:cs typeface="Arial"/>
              <a:sym typeface="Arial"/>
            </a:endParaRPr>
          </a:p>
        </p:txBody>
      </p:sp>
      <p:sp>
        <p:nvSpPr>
          <p:cNvPr id="136" name="Google Shape;136;p3"/>
          <p:cNvSpPr txBox="1"/>
          <p:nvPr/>
        </p:nvSpPr>
        <p:spPr>
          <a:xfrm>
            <a:off x="1037899" y="4031025"/>
            <a:ext cx="4524600" cy="718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b="0" i="0" lang="fr" sz="1100" u="none" cap="none" strike="noStrike">
                <a:solidFill>
                  <a:srgbClr val="213A8E"/>
                </a:solidFill>
                <a:highlight>
                  <a:srgbClr val="FFFFFF"/>
                </a:highlight>
                <a:latin typeface="Arial"/>
                <a:ea typeface="Arial"/>
                <a:cs typeface="Arial"/>
                <a:sym typeface="Arial"/>
              </a:rPr>
              <a:t>Suivre une séquence de travail mobilise beaucoup de ressources physiques et fatigue les participantes et participants, gardez un oeil et proposez des pauses ou des aides au besoin.</a:t>
            </a:r>
            <a:endParaRPr b="0" i="0" sz="1100" u="none" cap="none" strike="noStrike">
              <a:solidFill>
                <a:srgbClr val="213A8E"/>
              </a:solidFill>
              <a:latin typeface="Arial"/>
              <a:ea typeface="Arial"/>
              <a:cs typeface="Arial"/>
              <a:sym typeface="Arial"/>
            </a:endParaRPr>
          </a:p>
        </p:txBody>
      </p:sp>
      <p:sp>
        <p:nvSpPr>
          <p:cNvPr id="137" name="Google Shape;137;p3"/>
          <p:cNvSpPr txBox="1"/>
          <p:nvPr/>
        </p:nvSpPr>
        <p:spPr>
          <a:xfrm>
            <a:off x="2834350" y="5878800"/>
            <a:ext cx="4360800" cy="651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b="0" i="0" lang="fr" sz="1100" u="none" cap="none" strike="noStrike">
                <a:solidFill>
                  <a:srgbClr val="213A8E"/>
                </a:solidFill>
                <a:highlight>
                  <a:srgbClr val="FFFFFF"/>
                </a:highlight>
                <a:latin typeface="Arial"/>
                <a:ea typeface="Arial"/>
                <a:cs typeface="Arial"/>
                <a:sym typeface="Arial"/>
              </a:rPr>
              <a:t>Bien que l’activité paraisse fastidieuse vu de l’extérieur, ce type d’activité permet : </a:t>
            </a:r>
            <a:endParaRPr b="0" i="0" sz="1100" u="none" cap="none" strike="noStrike">
              <a:solidFill>
                <a:srgbClr val="213A8E"/>
              </a:solidFill>
              <a:highlight>
                <a:srgbClr val="FFFFFF"/>
              </a:highlight>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AutoNum type="arabicPeriod"/>
            </a:pPr>
            <a:r>
              <a:rPr b="0" i="0" lang="fr" sz="1100" u="none" cap="none" strike="noStrike">
                <a:solidFill>
                  <a:srgbClr val="213A8E"/>
                </a:solidFill>
                <a:highlight>
                  <a:srgbClr val="FFFFFF"/>
                </a:highlight>
                <a:latin typeface="Arial"/>
                <a:ea typeface="Arial"/>
                <a:cs typeface="Arial"/>
                <a:sym typeface="Arial"/>
              </a:rPr>
              <a:t>de comprendre une partie du fonctionnement d’internet</a:t>
            </a:r>
            <a:endParaRPr b="0" i="0" sz="1100" u="none" cap="none" strike="noStrike">
              <a:solidFill>
                <a:srgbClr val="213A8E"/>
              </a:solidFill>
              <a:highlight>
                <a:srgbClr val="FFFFFF"/>
              </a:highlight>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AutoNum type="arabicPeriod"/>
            </a:pPr>
            <a:r>
              <a:rPr b="0" i="0" lang="fr" sz="1100" u="none" cap="none" strike="noStrike">
                <a:solidFill>
                  <a:srgbClr val="213A8E"/>
                </a:solidFill>
                <a:highlight>
                  <a:srgbClr val="FFFFFF"/>
                </a:highlight>
                <a:latin typeface="Arial"/>
                <a:ea typeface="Arial"/>
                <a:cs typeface="Arial"/>
                <a:sym typeface="Arial"/>
              </a:rPr>
              <a:t>de faire une manoeuvre informatique en entier</a:t>
            </a:r>
            <a:endParaRPr b="0" i="0" sz="1100" u="none" cap="none" strike="noStrike">
              <a:solidFill>
                <a:srgbClr val="213A8E"/>
              </a:solidFill>
              <a:highlight>
                <a:srgbClr val="FFFFFF"/>
              </a:highlight>
              <a:latin typeface="Arial"/>
              <a:ea typeface="Arial"/>
              <a:cs typeface="Arial"/>
              <a:sym typeface="Arial"/>
            </a:endParaRPr>
          </a:p>
          <a:p>
            <a:pPr indent="-298450" lvl="0" marL="457200" marR="0" rtl="0" algn="l">
              <a:lnSpc>
                <a:spcPct val="100000"/>
              </a:lnSpc>
              <a:spcBef>
                <a:spcPts val="0"/>
              </a:spcBef>
              <a:spcAft>
                <a:spcPts val="0"/>
              </a:spcAft>
              <a:buClr>
                <a:srgbClr val="213A8E"/>
              </a:buClr>
              <a:buSzPts val="1100"/>
              <a:buFont typeface="Arial"/>
              <a:buAutoNum type="arabicPeriod"/>
            </a:pPr>
            <a:r>
              <a:rPr b="0" i="0" lang="fr" sz="1100" u="none" cap="none" strike="noStrike">
                <a:solidFill>
                  <a:srgbClr val="213A8E"/>
                </a:solidFill>
                <a:highlight>
                  <a:srgbClr val="FFFFFF"/>
                </a:highlight>
                <a:latin typeface="Arial"/>
                <a:ea typeface="Arial"/>
                <a:cs typeface="Arial"/>
                <a:sym typeface="Arial"/>
              </a:rPr>
              <a:t>de travailler la résolution de problème</a:t>
            </a:r>
            <a:endParaRPr b="0" i="0" sz="1100" u="none" cap="none" strike="noStrike">
              <a:solidFill>
                <a:srgbClr val="213A8E"/>
              </a:solidFill>
              <a:highlight>
                <a:srgbClr val="FFFFFF"/>
              </a:highlight>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E6334C"/>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